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57" r:id="rId3"/>
    <p:sldId id="278" r:id="rId4"/>
    <p:sldId id="258" r:id="rId5"/>
    <p:sldId id="259" r:id="rId6"/>
    <p:sldId id="266" r:id="rId7"/>
    <p:sldId id="261" r:id="rId8"/>
    <p:sldId id="262" r:id="rId9"/>
    <p:sldId id="267" r:id="rId10"/>
    <p:sldId id="270" r:id="rId11"/>
    <p:sldId id="271" r:id="rId12"/>
    <p:sldId id="279" r:id="rId13"/>
    <p:sldId id="276" r:id="rId14"/>
    <p:sldId id="263" r:id="rId15"/>
    <p:sldId id="274" r:id="rId16"/>
    <p:sldId id="272" r:id="rId17"/>
    <p:sldId id="273" r:id="rId18"/>
    <p:sldId id="268" r:id="rId19"/>
    <p:sldId id="269" r:id="rId20"/>
    <p:sldId id="277" r:id="rId21"/>
    <p:sldId id="264" r:id="rId22"/>
    <p:sldId id="265" r:id="rId23"/>
    <p:sldId id="275"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C77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79CDC-95B4-4EB3-8917-F216742A5FB6}" v="20" dt="2021-06-14T19:21:45.020"/>
    <p1510:client id="{39587AC8-05EE-48D0-9152-412B5B35F033}" v="1163" dt="2021-06-14T21:11:20.760"/>
    <p1510:client id="{46AB9993-D0F1-45DE-A511-74576B47C269}" v="75" dt="2021-06-14T15:47:34.975"/>
    <p1510:client id="{5DF772AD-45BB-4BEC-854B-74076CCCE1C3}" v="562" dt="2021-06-14T13:31:52.296"/>
    <p1510:client id="{78AF4163-2057-40D9-AE11-701832302645}" v="12" dt="2021-06-14T16:33:20.229"/>
    <p1510:client id="{D9179A59-551C-48AF-A842-115F4349F6E8}" v="269" dt="2021-06-13T21:21:11.3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nkman, Ryan (brinkmrn)" userId="S::brinkmrn@mail.uc.edu::06d2c6e2-87fd-4d4d-99fd-37c6cc647765" providerId="AD" clId="Web-{10998C91-7601-4E5B-8869-4197DC747F73}"/>
    <pc:docChg chg="modSld">
      <pc:chgData name="Brinkman, Ryan (brinkmrn)" userId="S::brinkmrn@mail.uc.edu::06d2c6e2-87fd-4d4d-99fd-37c6cc647765" providerId="AD" clId="Web-{10998C91-7601-4E5B-8869-4197DC747F73}" dt="2021-05-28T23:09:23.150" v="2" actId="14100"/>
      <pc:docMkLst>
        <pc:docMk/>
      </pc:docMkLst>
      <pc:sldChg chg="modSp">
        <pc:chgData name="Brinkman, Ryan (brinkmrn)" userId="S::brinkmrn@mail.uc.edu::06d2c6e2-87fd-4d4d-99fd-37c6cc647765" providerId="AD" clId="Web-{10998C91-7601-4E5B-8869-4197DC747F73}" dt="2021-05-28T23:09:23.150" v="2" actId="14100"/>
        <pc:sldMkLst>
          <pc:docMk/>
          <pc:sldMk cId="3375927612" sldId="266"/>
        </pc:sldMkLst>
        <pc:spChg chg="mod">
          <ac:chgData name="Brinkman, Ryan (brinkmrn)" userId="S::brinkmrn@mail.uc.edu::06d2c6e2-87fd-4d4d-99fd-37c6cc647765" providerId="AD" clId="Web-{10998C91-7601-4E5B-8869-4197DC747F73}" dt="2021-05-28T23:09:23.150" v="2" actId="14100"/>
          <ac:spMkLst>
            <pc:docMk/>
            <pc:sldMk cId="3375927612" sldId="266"/>
            <ac:spMk id="4" creationId="{189260B4-B2CD-4036-B81E-4DB92F24CE78}"/>
          </ac:spMkLst>
        </pc:spChg>
      </pc:sldChg>
      <pc:sldChg chg="modSp">
        <pc:chgData name="Brinkman, Ryan (brinkmrn)" userId="S::brinkmrn@mail.uc.edu::06d2c6e2-87fd-4d4d-99fd-37c6cc647765" providerId="AD" clId="Web-{10998C91-7601-4E5B-8869-4197DC747F73}" dt="2021-05-28T23:09:16.009" v="1" actId="14100"/>
        <pc:sldMkLst>
          <pc:docMk/>
          <pc:sldMk cId="3771486375" sldId="267"/>
        </pc:sldMkLst>
        <pc:spChg chg="mod">
          <ac:chgData name="Brinkman, Ryan (brinkmrn)" userId="S::brinkmrn@mail.uc.edu::06d2c6e2-87fd-4d4d-99fd-37c6cc647765" providerId="AD" clId="Web-{10998C91-7601-4E5B-8869-4197DC747F73}" dt="2021-05-28T23:09:16.009" v="1" actId="14100"/>
          <ac:spMkLst>
            <pc:docMk/>
            <pc:sldMk cId="3771486375" sldId="267"/>
            <ac:spMk id="12" creationId="{6084A6DD-7322-4F31-97D4-1204F145D921}"/>
          </ac:spMkLst>
        </pc:spChg>
      </pc:sldChg>
    </pc:docChg>
  </pc:docChgLst>
  <pc:docChgLst>
    <pc:chgData name="Dhar, Vibhash (dharvo)" userId="S::dharvo@mail.uc.edu::ee3ad4cf-f08b-4971-9893-c496614e21d5" providerId="AD" clId="Web-{5DF772AD-45BB-4BEC-854B-74076CCCE1C3}"/>
    <pc:docChg chg="modSld sldOrd">
      <pc:chgData name="Dhar, Vibhash (dharvo)" userId="S::dharvo@mail.uc.edu::ee3ad4cf-f08b-4971-9893-c496614e21d5" providerId="AD" clId="Web-{5DF772AD-45BB-4BEC-854B-74076CCCE1C3}" dt="2021-06-14T14:21:37.487" v="964"/>
      <pc:docMkLst>
        <pc:docMk/>
      </pc:docMkLst>
      <pc:sldChg chg="modSp modNotes">
        <pc:chgData name="Dhar, Vibhash (dharvo)" userId="S::dharvo@mail.uc.edu::ee3ad4cf-f08b-4971-9893-c496614e21d5" providerId="AD" clId="Web-{5DF772AD-45BB-4BEC-854B-74076CCCE1C3}" dt="2021-06-14T13:29:41.531" v="942" actId="20577"/>
        <pc:sldMkLst>
          <pc:docMk/>
          <pc:sldMk cId="331509039" sldId="264"/>
        </pc:sldMkLst>
        <pc:spChg chg="mod">
          <ac:chgData name="Dhar, Vibhash (dharvo)" userId="S::dharvo@mail.uc.edu::ee3ad4cf-f08b-4971-9893-c496614e21d5" providerId="AD" clId="Web-{5DF772AD-45BB-4BEC-854B-74076CCCE1C3}" dt="2021-06-14T13:29:41.531" v="942" actId="20577"/>
          <ac:spMkLst>
            <pc:docMk/>
            <pc:sldMk cId="331509039" sldId="264"/>
            <ac:spMk id="3" creationId="{14639203-A739-42D2-B745-79DD5CFA6142}"/>
          </ac:spMkLst>
        </pc:spChg>
      </pc:sldChg>
      <pc:sldChg chg="modSp">
        <pc:chgData name="Dhar, Vibhash (dharvo)" userId="S::dharvo@mail.uc.edu::ee3ad4cf-f08b-4971-9893-c496614e21d5" providerId="AD" clId="Web-{5DF772AD-45BB-4BEC-854B-74076CCCE1C3}" dt="2021-06-14T13:31:52.296" v="960" actId="20577"/>
        <pc:sldMkLst>
          <pc:docMk/>
          <pc:sldMk cId="3315684892" sldId="269"/>
        </pc:sldMkLst>
        <pc:spChg chg="mod">
          <ac:chgData name="Dhar, Vibhash (dharvo)" userId="S::dharvo@mail.uc.edu::ee3ad4cf-f08b-4971-9893-c496614e21d5" providerId="AD" clId="Web-{5DF772AD-45BB-4BEC-854B-74076CCCE1C3}" dt="2021-06-14T13:31:52.296" v="960" actId="20577"/>
          <ac:spMkLst>
            <pc:docMk/>
            <pc:sldMk cId="3315684892" sldId="269"/>
            <ac:spMk id="3" creationId="{14639203-A739-42D2-B745-79DD5CFA6142}"/>
          </ac:spMkLst>
        </pc:spChg>
      </pc:sldChg>
      <pc:sldChg chg="addSp modSp ord modNotes">
        <pc:chgData name="Dhar, Vibhash (dharvo)" userId="S::dharvo@mail.uc.edu::ee3ad4cf-f08b-4971-9893-c496614e21d5" providerId="AD" clId="Web-{5DF772AD-45BB-4BEC-854B-74076CCCE1C3}" dt="2021-06-14T14:21:37.487" v="964"/>
        <pc:sldMkLst>
          <pc:docMk/>
          <pc:sldMk cId="3975085203" sldId="277"/>
        </pc:sldMkLst>
        <pc:spChg chg="mod">
          <ac:chgData name="Dhar, Vibhash (dharvo)" userId="S::dharvo@mail.uc.edu::ee3ad4cf-f08b-4971-9893-c496614e21d5" providerId="AD" clId="Web-{5DF772AD-45BB-4BEC-854B-74076CCCE1C3}" dt="2021-06-14T13:30:00.968" v="945" actId="20577"/>
          <ac:spMkLst>
            <pc:docMk/>
            <pc:sldMk cId="3975085203" sldId="277"/>
            <ac:spMk id="3" creationId="{44262595-6513-4C9C-A2ED-008F639CCCFA}"/>
          </ac:spMkLst>
        </pc:spChg>
        <pc:spChg chg="add mod">
          <ac:chgData name="Dhar, Vibhash (dharvo)" userId="S::dharvo@mail.uc.edu::ee3ad4cf-f08b-4971-9893-c496614e21d5" providerId="AD" clId="Web-{5DF772AD-45BB-4BEC-854B-74076CCCE1C3}" dt="2021-06-14T13:21:25.751" v="625" actId="20577"/>
          <ac:spMkLst>
            <pc:docMk/>
            <pc:sldMk cId="3975085203" sldId="277"/>
            <ac:spMk id="4" creationId="{B1341F41-B32D-4426-98F7-5413CE93012F}"/>
          </ac:spMkLst>
        </pc:spChg>
      </pc:sldChg>
    </pc:docChg>
  </pc:docChgLst>
  <pc:docChgLst>
    <pc:chgData name="Steehler, Scott (steehlst)" userId="S::steehlst@ucmail.uc.edu::163fb81f-5087-44a8-a2c4-0d0a8ad41c1e" providerId="AD" clId="Web-{32D2EA0F-BDD7-4E51-B952-89131492A032}"/>
    <pc:docChg chg="modSld">
      <pc:chgData name="Steehler, Scott (steehlst)" userId="S::steehlst@ucmail.uc.edu::163fb81f-5087-44a8-a2c4-0d0a8ad41c1e" providerId="AD" clId="Web-{32D2EA0F-BDD7-4E51-B952-89131492A032}" dt="2021-06-13T20:37:12.396" v="167"/>
      <pc:docMkLst>
        <pc:docMk/>
      </pc:docMkLst>
      <pc:sldChg chg="modNotes">
        <pc:chgData name="Steehler, Scott (steehlst)" userId="S::steehlst@ucmail.uc.edu::163fb81f-5087-44a8-a2c4-0d0a8ad41c1e" providerId="AD" clId="Web-{32D2EA0F-BDD7-4E51-B952-89131492A032}" dt="2021-06-13T20:37:12.396" v="167"/>
        <pc:sldMkLst>
          <pc:docMk/>
          <pc:sldMk cId="3975085203" sldId="277"/>
        </pc:sldMkLst>
      </pc:sldChg>
    </pc:docChg>
  </pc:docChgLst>
  <pc:docChgLst>
    <pc:chgData name="Ryan Brinkman" userId="06d2c6e2-87fd-4d4d-99fd-37c6cc647765" providerId="ADAL" clId="{39587AC8-05EE-48D0-9152-412B5B35F033}"/>
    <pc:docChg chg="undo custSel modSld">
      <pc:chgData name="Ryan Brinkman" userId="06d2c6e2-87fd-4d4d-99fd-37c6cc647765" providerId="ADAL" clId="{39587AC8-05EE-48D0-9152-412B5B35F033}" dt="2021-05-27T23:36:06.168" v="62" actId="1076"/>
      <pc:docMkLst>
        <pc:docMk/>
      </pc:docMkLst>
      <pc:sldChg chg="addSp delSp modSp mod">
        <pc:chgData name="Ryan Brinkman" userId="06d2c6e2-87fd-4d4d-99fd-37c6cc647765" providerId="ADAL" clId="{39587AC8-05EE-48D0-9152-412B5B35F033}" dt="2021-05-27T23:36:06.168" v="62" actId="1076"/>
        <pc:sldMkLst>
          <pc:docMk/>
          <pc:sldMk cId="3860217599" sldId="257"/>
        </pc:sldMkLst>
        <pc:spChg chg="add mod">
          <ac:chgData name="Ryan Brinkman" userId="06d2c6e2-87fd-4d4d-99fd-37c6cc647765" providerId="ADAL" clId="{39587AC8-05EE-48D0-9152-412B5B35F033}" dt="2021-05-27T23:35:27.103" v="22" actId="1076"/>
          <ac:spMkLst>
            <pc:docMk/>
            <pc:sldMk cId="3860217599" sldId="257"/>
            <ac:spMk id="7" creationId="{2F7E14D1-6912-4305-9EE0-D3269952A673}"/>
          </ac:spMkLst>
        </pc:spChg>
        <pc:spChg chg="add mod">
          <ac:chgData name="Ryan Brinkman" userId="06d2c6e2-87fd-4d4d-99fd-37c6cc647765" providerId="ADAL" clId="{39587AC8-05EE-48D0-9152-412B5B35F033}" dt="2021-05-27T23:36:03.009" v="61" actId="122"/>
          <ac:spMkLst>
            <pc:docMk/>
            <pc:sldMk cId="3860217599" sldId="257"/>
            <ac:spMk id="8" creationId="{06338C68-A1AD-4E86-9F90-04654E2007A1}"/>
          </ac:spMkLst>
        </pc:spChg>
        <pc:spChg chg="add del mod">
          <ac:chgData name="Ryan Brinkman" userId="06d2c6e2-87fd-4d4d-99fd-37c6cc647765" providerId="ADAL" clId="{39587AC8-05EE-48D0-9152-412B5B35F033}" dt="2021-05-27T23:35:42.802" v="38"/>
          <ac:spMkLst>
            <pc:docMk/>
            <pc:sldMk cId="3860217599" sldId="257"/>
            <ac:spMk id="9" creationId="{4E462AAB-F17C-4CE6-B267-12A798A3E1CF}"/>
          </ac:spMkLst>
        </pc:spChg>
        <pc:spChg chg="add mod">
          <ac:chgData name="Ryan Brinkman" userId="06d2c6e2-87fd-4d4d-99fd-37c6cc647765" providerId="ADAL" clId="{39587AC8-05EE-48D0-9152-412B5B35F033}" dt="2021-05-27T23:36:06.168" v="62" actId="1076"/>
          <ac:spMkLst>
            <pc:docMk/>
            <pc:sldMk cId="3860217599" sldId="257"/>
            <ac:spMk id="10" creationId="{630CE900-142B-40CA-9869-0D94EBDAE69B}"/>
          </ac:spMkLst>
        </pc:spChg>
        <pc:picChg chg="mod">
          <ac:chgData name="Ryan Brinkman" userId="06d2c6e2-87fd-4d4d-99fd-37c6cc647765" providerId="ADAL" clId="{39587AC8-05EE-48D0-9152-412B5B35F033}" dt="2021-05-27T23:34:59.760" v="3" actId="1076"/>
          <ac:picMkLst>
            <pc:docMk/>
            <pc:sldMk cId="3860217599" sldId="257"/>
            <ac:picMk id="4" creationId="{9C1896C6-F035-4903-BAF9-24512FA4D7C7}"/>
          </ac:picMkLst>
        </pc:picChg>
        <pc:picChg chg="add mod">
          <ac:chgData name="Ryan Brinkman" userId="06d2c6e2-87fd-4d4d-99fd-37c6cc647765" providerId="ADAL" clId="{39587AC8-05EE-48D0-9152-412B5B35F033}" dt="2021-05-27T23:35:02.986" v="5" actId="1076"/>
          <ac:picMkLst>
            <pc:docMk/>
            <pc:sldMk cId="3860217599" sldId="257"/>
            <ac:picMk id="5" creationId="{091AEF41-613E-49F2-9656-00A9D9F972AB}"/>
          </ac:picMkLst>
        </pc:picChg>
        <pc:picChg chg="add mod">
          <ac:chgData name="Ryan Brinkman" userId="06d2c6e2-87fd-4d4d-99fd-37c6cc647765" providerId="ADAL" clId="{39587AC8-05EE-48D0-9152-412B5B35F033}" dt="2021-05-27T23:35:07.236" v="7" actId="1076"/>
          <ac:picMkLst>
            <pc:docMk/>
            <pc:sldMk cId="3860217599" sldId="257"/>
            <ac:picMk id="6" creationId="{3B542144-9332-49E2-B680-12D1F4673160}"/>
          </ac:picMkLst>
        </pc:picChg>
      </pc:sldChg>
    </pc:docChg>
  </pc:docChgLst>
  <pc:docChgLst>
    <pc:chgData name="Brinkman, Ryan (brinkmrn)" userId="S::brinkmrn@mail.uc.edu::06d2c6e2-87fd-4d4d-99fd-37c6cc647765" providerId="AD" clId="Web-{693C73DF-1AE3-43E8-911F-B25E50C56C46}"/>
    <pc:docChg chg="modSld">
      <pc:chgData name="Brinkman, Ryan (brinkmrn)" userId="S::brinkmrn@mail.uc.edu::06d2c6e2-87fd-4d4d-99fd-37c6cc647765" providerId="AD" clId="Web-{693C73DF-1AE3-43E8-911F-B25E50C56C46}" dt="2021-05-29T14:52:15.954" v="43" actId="20577"/>
      <pc:docMkLst>
        <pc:docMk/>
      </pc:docMkLst>
      <pc:sldChg chg="modSp">
        <pc:chgData name="Brinkman, Ryan (brinkmrn)" userId="S::brinkmrn@mail.uc.edu::06d2c6e2-87fd-4d4d-99fd-37c6cc647765" providerId="AD" clId="Web-{693C73DF-1AE3-43E8-911F-B25E50C56C46}" dt="2021-05-29T14:52:15.954" v="43" actId="20577"/>
        <pc:sldMkLst>
          <pc:docMk/>
          <pc:sldMk cId="3335231331" sldId="265"/>
        </pc:sldMkLst>
        <pc:spChg chg="mod">
          <ac:chgData name="Brinkman, Ryan (brinkmrn)" userId="S::brinkmrn@mail.uc.edu::06d2c6e2-87fd-4d4d-99fd-37c6cc647765" providerId="AD" clId="Web-{693C73DF-1AE3-43E8-911F-B25E50C56C46}" dt="2021-05-29T14:52:15.954" v="43" actId="20577"/>
          <ac:spMkLst>
            <pc:docMk/>
            <pc:sldMk cId="3335231331" sldId="265"/>
            <ac:spMk id="3" creationId="{14639203-A739-42D2-B745-79DD5CFA6142}"/>
          </ac:spMkLst>
        </pc:spChg>
      </pc:sldChg>
      <pc:sldChg chg="addSp modSp">
        <pc:chgData name="Brinkman, Ryan (brinkmrn)" userId="S::brinkmrn@mail.uc.edu::06d2c6e2-87fd-4d4d-99fd-37c6cc647765" providerId="AD" clId="Web-{693C73DF-1AE3-43E8-911F-B25E50C56C46}" dt="2021-05-29T14:46:51.099" v="3" actId="1076"/>
        <pc:sldMkLst>
          <pc:docMk/>
          <pc:sldMk cId="1842534611" sldId="268"/>
        </pc:sldMkLst>
        <pc:picChg chg="add mod">
          <ac:chgData name="Brinkman, Ryan (brinkmrn)" userId="S::brinkmrn@mail.uc.edu::06d2c6e2-87fd-4d4d-99fd-37c6cc647765" providerId="AD" clId="Web-{693C73DF-1AE3-43E8-911F-B25E50C56C46}" dt="2021-05-29T14:46:51.099" v="3" actId="1076"/>
          <ac:picMkLst>
            <pc:docMk/>
            <pc:sldMk cId="1842534611" sldId="268"/>
            <ac:picMk id="4" creationId="{105F7923-743A-4EF9-9892-68C35F1C03AD}"/>
          </ac:picMkLst>
        </pc:picChg>
      </pc:sldChg>
    </pc:docChg>
  </pc:docChgLst>
  <pc:docChgLst>
    <pc:chgData name="Dhar, Vibhash (dharvo)" userId="S::dharvo@mail.uc.edu::ee3ad4cf-f08b-4971-9893-c496614e21d5" providerId="AD" clId="Web-{72CEB2D4-6D03-42C3-863E-0E0C79160027}"/>
    <pc:docChg chg="modSld">
      <pc:chgData name="Dhar, Vibhash (dharvo)" userId="S::dharvo@mail.uc.edu::ee3ad4cf-f08b-4971-9893-c496614e21d5" providerId="AD" clId="Web-{72CEB2D4-6D03-42C3-863E-0E0C79160027}" dt="2021-06-12T23:06:22.385" v="14" actId="1076"/>
      <pc:docMkLst>
        <pc:docMk/>
      </pc:docMkLst>
      <pc:sldChg chg="modSp">
        <pc:chgData name="Dhar, Vibhash (dharvo)" userId="S::dharvo@mail.uc.edu::ee3ad4cf-f08b-4971-9893-c496614e21d5" providerId="AD" clId="Web-{72CEB2D4-6D03-42C3-863E-0E0C79160027}" dt="2021-06-12T23:06:22.385" v="14" actId="1076"/>
        <pc:sldMkLst>
          <pc:docMk/>
          <pc:sldMk cId="262804043" sldId="262"/>
        </pc:sldMkLst>
        <pc:spChg chg="mod">
          <ac:chgData name="Dhar, Vibhash (dharvo)" userId="S::dharvo@mail.uc.edu::ee3ad4cf-f08b-4971-9893-c496614e21d5" providerId="AD" clId="Web-{72CEB2D4-6D03-42C3-863E-0E0C79160027}" dt="2021-06-12T23:06:18.244" v="13" actId="20577"/>
          <ac:spMkLst>
            <pc:docMk/>
            <pc:sldMk cId="262804043" sldId="262"/>
            <ac:spMk id="3" creationId="{14639203-A739-42D2-B745-79DD5CFA6142}"/>
          </ac:spMkLst>
        </pc:spChg>
        <pc:picChg chg="mod">
          <ac:chgData name="Dhar, Vibhash (dharvo)" userId="S::dharvo@mail.uc.edu::ee3ad4cf-f08b-4971-9893-c496614e21d5" providerId="AD" clId="Web-{72CEB2D4-6D03-42C3-863E-0E0C79160027}" dt="2021-06-12T23:06:22.385" v="14" actId="1076"/>
          <ac:picMkLst>
            <pc:docMk/>
            <pc:sldMk cId="262804043" sldId="262"/>
            <ac:picMk id="2050" creationId="{1DBBC501-A3FB-4AB2-BD38-5C95D608ECD3}"/>
          </ac:picMkLst>
        </pc:picChg>
      </pc:sldChg>
      <pc:sldChg chg="modSp">
        <pc:chgData name="Dhar, Vibhash (dharvo)" userId="S::dharvo@mail.uc.edu::ee3ad4cf-f08b-4971-9893-c496614e21d5" providerId="AD" clId="Web-{72CEB2D4-6D03-42C3-863E-0E0C79160027}" dt="2021-06-12T23:04:29.366" v="1" actId="20577"/>
        <pc:sldMkLst>
          <pc:docMk/>
          <pc:sldMk cId="2132240009" sldId="270"/>
        </pc:sldMkLst>
        <pc:spChg chg="mod">
          <ac:chgData name="Dhar, Vibhash (dharvo)" userId="S::dharvo@mail.uc.edu::ee3ad4cf-f08b-4971-9893-c496614e21d5" providerId="AD" clId="Web-{72CEB2D4-6D03-42C3-863E-0E0C79160027}" dt="2021-06-12T23:04:29.366" v="1" actId="20577"/>
          <ac:spMkLst>
            <pc:docMk/>
            <pc:sldMk cId="2132240009" sldId="270"/>
            <ac:spMk id="3" creationId="{14639203-A739-42D2-B745-79DD5CFA6142}"/>
          </ac:spMkLst>
        </pc:spChg>
      </pc:sldChg>
    </pc:docChg>
  </pc:docChgLst>
  <pc:docChgLst>
    <pc:chgData name="Ramesh, Shruthi (rameshst)" userId="S::rameshst@mail.uc.edu::905c3908-a725-4354-9070-f8f3f7862f99" providerId="AD" clId="Web-{15F79CDC-95B4-4EB3-8917-F216742A5FB6}"/>
    <pc:docChg chg="modSld">
      <pc:chgData name="Ramesh, Shruthi (rameshst)" userId="S::rameshst@mail.uc.edu::905c3908-a725-4354-9070-f8f3f7862f99" providerId="AD" clId="Web-{15F79CDC-95B4-4EB3-8917-F216742A5FB6}" dt="2021-06-14T19:26:36.748" v="21"/>
      <pc:docMkLst>
        <pc:docMk/>
      </pc:docMkLst>
      <pc:sldChg chg="delSp modNotes">
        <pc:chgData name="Ramesh, Shruthi (rameshst)" userId="S::rameshst@mail.uc.edu::905c3908-a725-4354-9070-f8f3f7862f99" providerId="AD" clId="Web-{15F79CDC-95B4-4EB3-8917-F216742A5FB6}" dt="2021-06-14T19:26:36.748" v="21"/>
        <pc:sldMkLst>
          <pc:docMk/>
          <pc:sldMk cId="2132240009" sldId="270"/>
        </pc:sldMkLst>
        <pc:picChg chg="del">
          <ac:chgData name="Ramesh, Shruthi (rameshst)" userId="S::rameshst@mail.uc.edu::905c3908-a725-4354-9070-f8f3f7862f99" providerId="AD" clId="Web-{15F79CDC-95B4-4EB3-8917-F216742A5FB6}" dt="2021-06-14T19:21:45.020" v="19"/>
          <ac:picMkLst>
            <pc:docMk/>
            <pc:sldMk cId="2132240009" sldId="270"/>
            <ac:picMk id="5" creationId="{FEDB0B09-EBB3-445C-A6B2-1BFCA7BB6C76}"/>
          </ac:picMkLst>
        </pc:picChg>
      </pc:sldChg>
      <pc:sldChg chg="addSp delSp modSp">
        <pc:chgData name="Ramesh, Shruthi (rameshst)" userId="S::rameshst@mail.uc.edu::905c3908-a725-4354-9070-f8f3f7862f99" providerId="AD" clId="Web-{15F79CDC-95B4-4EB3-8917-F216742A5FB6}" dt="2021-06-14T19:20:46.378" v="18" actId="1076"/>
        <pc:sldMkLst>
          <pc:docMk/>
          <pc:sldMk cId="1371583552" sldId="271"/>
        </pc:sldMkLst>
        <pc:spChg chg="mod">
          <ac:chgData name="Ramesh, Shruthi (rameshst)" userId="S::rameshst@mail.uc.edu::905c3908-a725-4354-9070-f8f3f7862f99" providerId="AD" clId="Web-{15F79CDC-95B4-4EB3-8917-F216742A5FB6}" dt="2021-06-14T19:20:19.033" v="16" actId="1076"/>
          <ac:spMkLst>
            <pc:docMk/>
            <pc:sldMk cId="1371583552" sldId="271"/>
            <ac:spMk id="7" creationId="{55C06B1C-D754-4BAE-B5D5-4B2133475CE7}"/>
          </ac:spMkLst>
        </pc:spChg>
        <pc:spChg chg="mod">
          <ac:chgData name="Ramesh, Shruthi (rameshst)" userId="S::rameshst@mail.uc.edu::905c3908-a725-4354-9070-f8f3f7862f99" providerId="AD" clId="Web-{15F79CDC-95B4-4EB3-8917-F216742A5FB6}" dt="2021-06-14T19:20:02.502" v="13" actId="14100"/>
          <ac:spMkLst>
            <pc:docMk/>
            <pc:sldMk cId="1371583552" sldId="271"/>
            <ac:spMk id="8" creationId="{1FEBCA06-2145-4168-A00F-6FC2523EC1EC}"/>
          </ac:spMkLst>
        </pc:spChg>
        <pc:spChg chg="mod">
          <ac:chgData name="Ramesh, Shruthi (rameshst)" userId="S::rameshst@mail.uc.edu::905c3908-a725-4354-9070-f8f3f7862f99" providerId="AD" clId="Web-{15F79CDC-95B4-4EB3-8917-F216742A5FB6}" dt="2021-06-14T19:20:24.034" v="17" actId="1076"/>
          <ac:spMkLst>
            <pc:docMk/>
            <pc:sldMk cId="1371583552" sldId="271"/>
            <ac:spMk id="9" creationId="{6FD407F1-5992-4560-9916-AC4671DF5A3A}"/>
          </ac:spMkLst>
        </pc:spChg>
        <pc:picChg chg="mod">
          <ac:chgData name="Ramesh, Shruthi (rameshst)" userId="S::rameshst@mail.uc.edu::905c3908-a725-4354-9070-f8f3f7862f99" providerId="AD" clId="Web-{15F79CDC-95B4-4EB3-8917-F216742A5FB6}" dt="2021-06-14T19:20:46.378" v="18" actId="1076"/>
          <ac:picMkLst>
            <pc:docMk/>
            <pc:sldMk cId="1371583552" sldId="271"/>
            <ac:picMk id="5" creationId="{A9DF4463-EE1A-4F93-ADF7-F424F62EE924}"/>
          </ac:picMkLst>
        </pc:picChg>
        <pc:picChg chg="add del">
          <ac:chgData name="Ramesh, Shruthi (rameshst)" userId="S::rameshst@mail.uc.edu::905c3908-a725-4354-9070-f8f3f7862f99" providerId="AD" clId="Web-{15F79CDC-95B4-4EB3-8917-F216742A5FB6}" dt="2021-06-14T19:19:01.250" v="4"/>
          <ac:picMkLst>
            <pc:docMk/>
            <pc:sldMk cId="1371583552" sldId="271"/>
            <ac:picMk id="6" creationId="{97E8E319-4951-404B-940F-05AF59877200}"/>
          </ac:picMkLst>
        </pc:picChg>
        <pc:picChg chg="add del">
          <ac:chgData name="Ramesh, Shruthi (rameshst)" userId="S::rameshst@mail.uc.edu::905c3908-a725-4354-9070-f8f3f7862f99" providerId="AD" clId="Web-{15F79CDC-95B4-4EB3-8917-F216742A5FB6}" dt="2021-06-14T19:19:03.594" v="5"/>
          <ac:picMkLst>
            <pc:docMk/>
            <pc:sldMk cId="1371583552" sldId="271"/>
            <ac:picMk id="11" creationId="{46F4A7ED-5F9B-441C-AB6B-D09328B64DF6}"/>
          </ac:picMkLst>
        </pc:picChg>
        <pc:picChg chg="mod">
          <ac:chgData name="Ramesh, Shruthi (rameshst)" userId="S::rameshst@mail.uc.edu::905c3908-a725-4354-9070-f8f3f7862f99" providerId="AD" clId="Web-{15F79CDC-95B4-4EB3-8917-F216742A5FB6}" dt="2021-06-14T19:20:08.861" v="14" actId="1076"/>
          <ac:picMkLst>
            <pc:docMk/>
            <pc:sldMk cId="1371583552" sldId="271"/>
            <ac:picMk id="13" creationId="{BC89E41B-2619-4456-A406-1BE6ED578500}"/>
          </ac:picMkLst>
        </pc:picChg>
      </pc:sldChg>
    </pc:docChg>
  </pc:docChgLst>
  <pc:docChgLst>
    <pc:chgData name="Ramesh, Shruthi (rameshst)" userId="S::rameshst@mail.uc.edu::905c3908-a725-4354-9070-f8f3f7862f99" providerId="AD" clId="Web-{A3780D66-9782-44C1-947B-3D863E996BDE}"/>
    <pc:docChg chg="modSld">
      <pc:chgData name="Ramesh, Shruthi (rameshst)" userId="S::rameshst@mail.uc.edu::905c3908-a725-4354-9070-f8f3f7862f99" providerId="AD" clId="Web-{A3780D66-9782-44C1-947B-3D863E996BDE}" dt="2021-06-13T20:55:14.672" v="16" actId="14100"/>
      <pc:docMkLst>
        <pc:docMk/>
      </pc:docMkLst>
      <pc:sldChg chg="addSp modSp">
        <pc:chgData name="Ramesh, Shruthi (rameshst)" userId="S::rameshst@mail.uc.edu::905c3908-a725-4354-9070-f8f3f7862f99" providerId="AD" clId="Web-{A3780D66-9782-44C1-947B-3D863E996BDE}" dt="2021-06-13T20:55:14.672" v="16" actId="14100"/>
        <pc:sldMkLst>
          <pc:docMk/>
          <pc:sldMk cId="2132240009" sldId="270"/>
        </pc:sldMkLst>
        <pc:spChg chg="mod">
          <ac:chgData name="Ramesh, Shruthi (rameshst)" userId="S::rameshst@mail.uc.edu::905c3908-a725-4354-9070-f8f3f7862f99" providerId="AD" clId="Web-{A3780D66-9782-44C1-947B-3D863E996BDE}" dt="2021-06-13T20:52:34.108" v="3" actId="20577"/>
          <ac:spMkLst>
            <pc:docMk/>
            <pc:sldMk cId="2132240009" sldId="270"/>
            <ac:spMk id="2" creationId="{7915CEFA-B55D-4D00-BFED-DA2F3C80D3BE}"/>
          </ac:spMkLst>
        </pc:spChg>
        <pc:spChg chg="mod">
          <ac:chgData name="Ramesh, Shruthi (rameshst)" userId="S::rameshst@mail.uc.edu::905c3908-a725-4354-9070-f8f3f7862f99" providerId="AD" clId="Web-{A3780D66-9782-44C1-947B-3D863E996BDE}" dt="2021-06-13T20:54:30.171" v="11" actId="20577"/>
          <ac:spMkLst>
            <pc:docMk/>
            <pc:sldMk cId="2132240009" sldId="270"/>
            <ac:spMk id="3" creationId="{14639203-A739-42D2-B745-79DD5CFA6142}"/>
          </ac:spMkLst>
        </pc:spChg>
        <pc:picChg chg="add mod">
          <ac:chgData name="Ramesh, Shruthi (rameshst)" userId="S::rameshst@mail.uc.edu::905c3908-a725-4354-9070-f8f3f7862f99" providerId="AD" clId="Web-{A3780D66-9782-44C1-947B-3D863E996BDE}" dt="2021-06-13T20:55:14.672" v="16" actId="14100"/>
          <ac:picMkLst>
            <pc:docMk/>
            <pc:sldMk cId="2132240009" sldId="270"/>
            <ac:picMk id="4" creationId="{2A4ADF78-9D93-4FFC-B9F0-431E6E7B9DC6}"/>
          </ac:picMkLst>
        </pc:picChg>
        <pc:picChg chg="mod ord">
          <ac:chgData name="Ramesh, Shruthi (rameshst)" userId="S::rameshst@mail.uc.edu::905c3908-a725-4354-9070-f8f3f7862f99" providerId="AD" clId="Web-{A3780D66-9782-44C1-947B-3D863E996BDE}" dt="2021-06-13T20:55:04.828" v="15"/>
          <ac:picMkLst>
            <pc:docMk/>
            <pc:sldMk cId="2132240009" sldId="270"/>
            <ac:picMk id="5" creationId="{FEDB0B09-EBB3-445C-A6B2-1BFCA7BB6C76}"/>
          </ac:picMkLst>
        </pc:picChg>
      </pc:sldChg>
    </pc:docChg>
  </pc:docChgLst>
  <pc:docChgLst>
    <pc:chgData name="Steehler, Scott (steehlst)" userId="S::steehlst@ucmail.uc.edu::163fb81f-5087-44a8-a2c4-0d0a8ad41c1e" providerId="AD" clId="Web-{376F9DE2-2A36-48C0-B8B0-AF0D8E4295E5}"/>
    <pc:docChg chg="modSld">
      <pc:chgData name="Steehler, Scott (steehlst)" userId="S::steehlst@ucmail.uc.edu::163fb81f-5087-44a8-a2c4-0d0a8ad41c1e" providerId="AD" clId="Web-{376F9DE2-2A36-48C0-B8B0-AF0D8E4295E5}" dt="2021-06-13T19:50:54.773" v="1" actId="1076"/>
      <pc:docMkLst>
        <pc:docMk/>
      </pc:docMkLst>
      <pc:sldChg chg="modSp">
        <pc:chgData name="Steehler, Scott (steehlst)" userId="S::steehlst@ucmail.uc.edu::163fb81f-5087-44a8-a2c4-0d0a8ad41c1e" providerId="AD" clId="Web-{376F9DE2-2A36-48C0-B8B0-AF0D8E4295E5}" dt="2021-06-13T19:50:54.773" v="1" actId="1076"/>
        <pc:sldMkLst>
          <pc:docMk/>
          <pc:sldMk cId="2235874489" sldId="273"/>
        </pc:sldMkLst>
        <pc:graphicFrameChg chg="mod">
          <ac:chgData name="Steehler, Scott (steehlst)" userId="S::steehlst@ucmail.uc.edu::163fb81f-5087-44a8-a2c4-0d0a8ad41c1e" providerId="AD" clId="Web-{376F9DE2-2A36-48C0-B8B0-AF0D8E4295E5}" dt="2021-06-13T19:50:54.773" v="1" actId="1076"/>
          <ac:graphicFrameMkLst>
            <pc:docMk/>
            <pc:sldMk cId="2235874489" sldId="273"/>
            <ac:graphicFrameMk id="4" creationId="{3A89FE8D-F530-47A4-A233-624B8B5D49DA}"/>
          </ac:graphicFrameMkLst>
        </pc:graphicFrameChg>
      </pc:sldChg>
    </pc:docChg>
  </pc:docChgLst>
  <pc:docChgLst>
    <pc:chgData name="Brinkman, Ryan (brinkmrn)" userId="S::brinkmrn@mail.uc.edu::06d2c6e2-87fd-4d4d-99fd-37c6cc647765" providerId="AD" clId="Web-{64AEB07B-B547-49AE-AD77-5E083FFF627E}"/>
    <pc:docChg chg="modSld">
      <pc:chgData name="Brinkman, Ryan (brinkmrn)" userId="S::brinkmrn@mail.uc.edu::06d2c6e2-87fd-4d4d-99fd-37c6cc647765" providerId="AD" clId="Web-{64AEB07B-B547-49AE-AD77-5E083FFF627E}" dt="2021-05-28T22:51:36.839" v="1" actId="14100"/>
      <pc:docMkLst>
        <pc:docMk/>
      </pc:docMkLst>
      <pc:sldChg chg="modSp">
        <pc:chgData name="Brinkman, Ryan (brinkmrn)" userId="S::brinkmrn@mail.uc.edu::06d2c6e2-87fd-4d4d-99fd-37c6cc647765" providerId="AD" clId="Web-{64AEB07B-B547-49AE-AD77-5E083FFF627E}" dt="2021-05-28T22:51:36.839" v="1" actId="14100"/>
        <pc:sldMkLst>
          <pc:docMk/>
          <pc:sldMk cId="3771486375" sldId="267"/>
        </pc:sldMkLst>
        <pc:picChg chg="mod">
          <ac:chgData name="Brinkman, Ryan (brinkmrn)" userId="S::brinkmrn@mail.uc.edu::06d2c6e2-87fd-4d4d-99fd-37c6cc647765" providerId="AD" clId="Web-{64AEB07B-B547-49AE-AD77-5E083FFF627E}" dt="2021-05-28T22:51:36.839" v="1" actId="14100"/>
          <ac:picMkLst>
            <pc:docMk/>
            <pc:sldMk cId="3771486375" sldId="267"/>
            <ac:picMk id="4" creationId="{EB02F03D-CEB5-44AD-AFEE-AB31C8AFEEFD}"/>
          </ac:picMkLst>
        </pc:picChg>
      </pc:sldChg>
    </pc:docChg>
  </pc:docChgLst>
  <pc:docChgLst>
    <pc:chgData name="Brinkman, Ryan (brinkmrn)" userId="S::brinkmrn@mail.uc.edu::06d2c6e2-87fd-4d4d-99fd-37c6cc647765" providerId="AD" clId="Web-{8D4E4129-244F-4DC5-BC71-2A1CEE69EB21}"/>
    <pc:docChg chg="addSld modSld">
      <pc:chgData name="Brinkman, Ryan (brinkmrn)" userId="S::brinkmrn@mail.uc.edu::06d2c6e2-87fd-4d4d-99fd-37c6cc647765" providerId="AD" clId="Web-{8D4E4129-244F-4DC5-BC71-2A1CEE69EB21}" dt="2021-05-29T14:25:31.697" v="71" actId="20577"/>
      <pc:docMkLst>
        <pc:docMk/>
      </pc:docMkLst>
      <pc:sldChg chg="modSp">
        <pc:chgData name="Brinkman, Ryan (brinkmrn)" userId="S::brinkmrn@mail.uc.edu::06d2c6e2-87fd-4d4d-99fd-37c6cc647765" providerId="AD" clId="Web-{8D4E4129-244F-4DC5-BC71-2A1CEE69EB21}" dt="2021-05-29T14:21:50.988" v="12" actId="20577"/>
        <pc:sldMkLst>
          <pc:docMk/>
          <pc:sldMk cId="3504683830" sldId="258"/>
        </pc:sldMkLst>
        <pc:spChg chg="mod">
          <ac:chgData name="Brinkman, Ryan (brinkmrn)" userId="S::brinkmrn@mail.uc.edu::06d2c6e2-87fd-4d4d-99fd-37c6cc647765" providerId="AD" clId="Web-{8D4E4129-244F-4DC5-BC71-2A1CEE69EB21}" dt="2021-05-29T14:21:50.988" v="12" actId="20577"/>
          <ac:spMkLst>
            <pc:docMk/>
            <pc:sldMk cId="3504683830" sldId="258"/>
            <ac:spMk id="3" creationId="{14639203-A739-42D2-B745-79DD5CFA6142}"/>
          </ac:spMkLst>
        </pc:spChg>
      </pc:sldChg>
      <pc:sldChg chg="modSp">
        <pc:chgData name="Brinkman, Ryan (brinkmrn)" userId="S::brinkmrn@mail.uc.edu::06d2c6e2-87fd-4d4d-99fd-37c6cc647765" providerId="AD" clId="Web-{8D4E4129-244F-4DC5-BC71-2A1CEE69EB21}" dt="2021-05-29T14:22:45.083" v="22" actId="20577"/>
        <pc:sldMkLst>
          <pc:docMk/>
          <pc:sldMk cId="262804043" sldId="262"/>
        </pc:sldMkLst>
        <pc:spChg chg="mod">
          <ac:chgData name="Brinkman, Ryan (brinkmrn)" userId="S::brinkmrn@mail.uc.edu::06d2c6e2-87fd-4d4d-99fd-37c6cc647765" providerId="AD" clId="Web-{8D4E4129-244F-4DC5-BC71-2A1CEE69EB21}" dt="2021-05-29T14:22:45.083" v="22" actId="20577"/>
          <ac:spMkLst>
            <pc:docMk/>
            <pc:sldMk cId="262804043" sldId="262"/>
            <ac:spMk id="2" creationId="{7915CEFA-B55D-4D00-BFED-DA2F3C80D3BE}"/>
          </ac:spMkLst>
        </pc:spChg>
        <pc:spChg chg="mod">
          <ac:chgData name="Brinkman, Ryan (brinkmrn)" userId="S::brinkmrn@mail.uc.edu::06d2c6e2-87fd-4d4d-99fd-37c6cc647765" providerId="AD" clId="Web-{8D4E4129-244F-4DC5-BC71-2A1CEE69EB21}" dt="2021-05-29T14:22:21.489" v="20" actId="20577"/>
          <ac:spMkLst>
            <pc:docMk/>
            <pc:sldMk cId="262804043" sldId="262"/>
            <ac:spMk id="3" creationId="{14639203-A739-42D2-B745-79DD5CFA6142}"/>
          </ac:spMkLst>
        </pc:spChg>
      </pc:sldChg>
      <pc:sldChg chg="addSp delSp modSp">
        <pc:chgData name="Brinkman, Ryan (brinkmrn)" userId="S::brinkmrn@mail.uc.edu::06d2c6e2-87fd-4d4d-99fd-37c6cc647765" providerId="AD" clId="Web-{8D4E4129-244F-4DC5-BC71-2A1CEE69EB21}" dt="2021-05-29T14:23:03.115" v="24"/>
        <pc:sldMkLst>
          <pc:docMk/>
          <pc:sldMk cId="3726341472" sldId="263"/>
        </pc:sldMkLst>
        <pc:picChg chg="add del mod">
          <ac:chgData name="Brinkman, Ryan (brinkmrn)" userId="S::brinkmrn@mail.uc.edu::06d2c6e2-87fd-4d4d-99fd-37c6cc647765" providerId="AD" clId="Web-{8D4E4129-244F-4DC5-BC71-2A1CEE69EB21}" dt="2021-05-29T14:23:03.115" v="24"/>
          <ac:picMkLst>
            <pc:docMk/>
            <pc:sldMk cId="3726341472" sldId="263"/>
            <ac:picMk id="4" creationId="{0DFEC265-34C0-4C04-9152-BE7AB3AA7B30}"/>
          </ac:picMkLst>
        </pc:picChg>
      </pc:sldChg>
      <pc:sldChg chg="addSp delSp modSp">
        <pc:chgData name="Brinkman, Ryan (brinkmrn)" userId="S::brinkmrn@mail.uc.edu::06d2c6e2-87fd-4d4d-99fd-37c6cc647765" providerId="AD" clId="Web-{8D4E4129-244F-4DC5-BC71-2A1CEE69EB21}" dt="2021-05-29T14:23:37.584" v="26"/>
        <pc:sldMkLst>
          <pc:docMk/>
          <pc:sldMk cId="3335231331" sldId="265"/>
        </pc:sldMkLst>
        <pc:picChg chg="add del mod">
          <ac:chgData name="Brinkman, Ryan (brinkmrn)" userId="S::brinkmrn@mail.uc.edu::06d2c6e2-87fd-4d4d-99fd-37c6cc647765" providerId="AD" clId="Web-{8D4E4129-244F-4DC5-BC71-2A1CEE69EB21}" dt="2021-05-29T14:23:37.584" v="26"/>
          <ac:picMkLst>
            <pc:docMk/>
            <pc:sldMk cId="3335231331" sldId="265"/>
            <ac:picMk id="4" creationId="{2886A18C-2C70-4FCF-8574-E61CF56D077A}"/>
          </ac:picMkLst>
        </pc:picChg>
      </pc:sldChg>
      <pc:sldChg chg="modSp add replId">
        <pc:chgData name="Brinkman, Ryan (brinkmrn)" userId="S::brinkmrn@mail.uc.edu::06d2c6e2-87fd-4d4d-99fd-37c6cc647765" providerId="AD" clId="Web-{8D4E4129-244F-4DC5-BC71-2A1CEE69EB21}" dt="2021-05-29T14:24:27.476" v="45" actId="20577"/>
        <pc:sldMkLst>
          <pc:docMk/>
          <pc:sldMk cId="1842534611" sldId="268"/>
        </pc:sldMkLst>
        <pc:spChg chg="mod">
          <ac:chgData name="Brinkman, Ryan (brinkmrn)" userId="S::brinkmrn@mail.uc.edu::06d2c6e2-87fd-4d4d-99fd-37c6cc647765" providerId="AD" clId="Web-{8D4E4129-244F-4DC5-BC71-2A1CEE69EB21}" dt="2021-05-29T14:23:43.960" v="28" actId="20577"/>
          <ac:spMkLst>
            <pc:docMk/>
            <pc:sldMk cId="1842534611" sldId="268"/>
            <ac:spMk id="2" creationId="{7915CEFA-B55D-4D00-BFED-DA2F3C80D3BE}"/>
          </ac:spMkLst>
        </pc:spChg>
        <pc:spChg chg="mod">
          <ac:chgData name="Brinkman, Ryan (brinkmrn)" userId="S::brinkmrn@mail.uc.edu::06d2c6e2-87fd-4d4d-99fd-37c6cc647765" providerId="AD" clId="Web-{8D4E4129-244F-4DC5-BC71-2A1CEE69EB21}" dt="2021-05-29T14:24:27.476" v="45" actId="20577"/>
          <ac:spMkLst>
            <pc:docMk/>
            <pc:sldMk cId="1842534611" sldId="268"/>
            <ac:spMk id="3" creationId="{14639203-A739-42D2-B745-79DD5CFA6142}"/>
          </ac:spMkLst>
        </pc:spChg>
      </pc:sldChg>
      <pc:sldChg chg="modSp add replId">
        <pc:chgData name="Brinkman, Ryan (brinkmrn)" userId="S::brinkmrn@mail.uc.edu::06d2c6e2-87fd-4d4d-99fd-37c6cc647765" providerId="AD" clId="Web-{8D4E4129-244F-4DC5-BC71-2A1CEE69EB21}" dt="2021-05-29T14:25:31.697" v="71" actId="20577"/>
        <pc:sldMkLst>
          <pc:docMk/>
          <pc:sldMk cId="3315684892" sldId="269"/>
        </pc:sldMkLst>
        <pc:spChg chg="mod">
          <ac:chgData name="Brinkman, Ryan (brinkmrn)" userId="S::brinkmrn@mail.uc.edu::06d2c6e2-87fd-4d4d-99fd-37c6cc647765" providerId="AD" clId="Web-{8D4E4129-244F-4DC5-BC71-2A1CEE69EB21}" dt="2021-05-29T14:24:38.820" v="47" actId="20577"/>
          <ac:spMkLst>
            <pc:docMk/>
            <pc:sldMk cId="3315684892" sldId="269"/>
            <ac:spMk id="2" creationId="{7915CEFA-B55D-4D00-BFED-DA2F3C80D3BE}"/>
          </ac:spMkLst>
        </pc:spChg>
        <pc:spChg chg="mod">
          <ac:chgData name="Brinkman, Ryan (brinkmrn)" userId="S::brinkmrn@mail.uc.edu::06d2c6e2-87fd-4d4d-99fd-37c6cc647765" providerId="AD" clId="Web-{8D4E4129-244F-4DC5-BC71-2A1CEE69EB21}" dt="2021-05-29T14:25:31.697" v="71" actId="20577"/>
          <ac:spMkLst>
            <pc:docMk/>
            <pc:sldMk cId="3315684892" sldId="269"/>
            <ac:spMk id="3" creationId="{14639203-A739-42D2-B745-79DD5CFA6142}"/>
          </ac:spMkLst>
        </pc:spChg>
      </pc:sldChg>
    </pc:docChg>
  </pc:docChgLst>
  <pc:docChgLst>
    <pc:chgData name="Brinkman, Ryan (brinkmrn)" userId="S::brinkmrn@mail.uc.edu::06d2c6e2-87fd-4d4d-99fd-37c6cc647765" providerId="AD" clId="Web-{FCB8284E-A6C9-44C3-AFC7-47814B86AFE0}"/>
    <pc:docChg chg="modSld">
      <pc:chgData name="Brinkman, Ryan (brinkmrn)" userId="S::brinkmrn@mail.uc.edu::06d2c6e2-87fd-4d4d-99fd-37c6cc647765" providerId="AD" clId="Web-{FCB8284E-A6C9-44C3-AFC7-47814B86AFE0}" dt="2021-05-28T00:32:25.165" v="289" actId="1076"/>
      <pc:docMkLst>
        <pc:docMk/>
      </pc:docMkLst>
      <pc:sldChg chg="modSp">
        <pc:chgData name="Brinkman, Ryan (brinkmrn)" userId="S::brinkmrn@mail.uc.edu::06d2c6e2-87fd-4d4d-99fd-37c6cc647765" providerId="AD" clId="Web-{FCB8284E-A6C9-44C3-AFC7-47814B86AFE0}" dt="2021-05-28T00:27:12.125" v="2" actId="20577"/>
        <pc:sldMkLst>
          <pc:docMk/>
          <pc:sldMk cId="3335231331" sldId="265"/>
        </pc:sldMkLst>
        <pc:spChg chg="mod">
          <ac:chgData name="Brinkman, Ryan (brinkmrn)" userId="S::brinkmrn@mail.uc.edu::06d2c6e2-87fd-4d4d-99fd-37c6cc647765" providerId="AD" clId="Web-{FCB8284E-A6C9-44C3-AFC7-47814B86AFE0}" dt="2021-05-28T00:27:12.125" v="2" actId="20577"/>
          <ac:spMkLst>
            <pc:docMk/>
            <pc:sldMk cId="3335231331" sldId="265"/>
            <ac:spMk id="3" creationId="{14639203-A739-42D2-B745-79DD5CFA6142}"/>
          </ac:spMkLst>
        </pc:spChg>
      </pc:sldChg>
      <pc:sldChg chg="addSp modSp">
        <pc:chgData name="Brinkman, Ryan (brinkmrn)" userId="S::brinkmrn@mail.uc.edu::06d2c6e2-87fd-4d4d-99fd-37c6cc647765" providerId="AD" clId="Web-{FCB8284E-A6C9-44C3-AFC7-47814B86AFE0}" dt="2021-05-28T00:32:25.165" v="289" actId="1076"/>
        <pc:sldMkLst>
          <pc:docMk/>
          <pc:sldMk cId="3771486375" sldId="267"/>
        </pc:sldMkLst>
        <pc:spChg chg="mod">
          <ac:chgData name="Brinkman, Ryan (brinkmrn)" userId="S::brinkmrn@mail.uc.edu::06d2c6e2-87fd-4d4d-99fd-37c6cc647765" providerId="AD" clId="Web-{FCB8284E-A6C9-44C3-AFC7-47814B86AFE0}" dt="2021-05-28T00:32:22.774" v="288" actId="20577"/>
          <ac:spMkLst>
            <pc:docMk/>
            <pc:sldMk cId="3771486375" sldId="267"/>
            <ac:spMk id="3" creationId="{14639203-A739-42D2-B745-79DD5CFA6142}"/>
          </ac:spMkLst>
        </pc:spChg>
        <pc:picChg chg="add mod">
          <ac:chgData name="Brinkman, Ryan (brinkmrn)" userId="S::brinkmrn@mail.uc.edu::06d2c6e2-87fd-4d4d-99fd-37c6cc647765" providerId="AD" clId="Web-{FCB8284E-A6C9-44C3-AFC7-47814B86AFE0}" dt="2021-05-28T00:32:25.165" v="289" actId="1076"/>
          <ac:picMkLst>
            <pc:docMk/>
            <pc:sldMk cId="3771486375" sldId="267"/>
            <ac:picMk id="4" creationId="{136A75EF-C5FE-4235-8DA1-DDAAF1FAF977}"/>
          </ac:picMkLst>
        </pc:picChg>
      </pc:sldChg>
    </pc:docChg>
  </pc:docChgLst>
  <pc:docChgLst>
    <pc:chgData name="Brinkman, Ryan (brinkmrn)" userId="S::brinkmrn@mail.uc.edu::06d2c6e2-87fd-4d4d-99fd-37c6cc647765" providerId="AD" clId="Web-{26D395F9-7810-44E3-9E66-D918C8F58931}"/>
    <pc:docChg chg="modSld">
      <pc:chgData name="Brinkman, Ryan (brinkmrn)" userId="S::brinkmrn@mail.uc.edu::06d2c6e2-87fd-4d4d-99fd-37c6cc647765" providerId="AD" clId="Web-{26D395F9-7810-44E3-9E66-D918C8F58931}" dt="2021-05-28T00:14:55.729" v="328" actId="20577"/>
      <pc:docMkLst>
        <pc:docMk/>
      </pc:docMkLst>
      <pc:sldChg chg="modSp">
        <pc:chgData name="Brinkman, Ryan (brinkmrn)" userId="S::brinkmrn@mail.uc.edu::06d2c6e2-87fd-4d4d-99fd-37c6cc647765" providerId="AD" clId="Web-{26D395F9-7810-44E3-9E66-D918C8F58931}" dt="2021-05-28T00:14:55.729" v="328" actId="20577"/>
        <pc:sldMkLst>
          <pc:docMk/>
          <pc:sldMk cId="1296315972" sldId="261"/>
        </pc:sldMkLst>
        <pc:spChg chg="mod">
          <ac:chgData name="Brinkman, Ryan (brinkmrn)" userId="S::brinkmrn@mail.uc.edu::06d2c6e2-87fd-4d4d-99fd-37c6cc647765" providerId="AD" clId="Web-{26D395F9-7810-44E3-9E66-D918C8F58931}" dt="2021-05-28T00:14:55.729" v="328" actId="20577"/>
          <ac:spMkLst>
            <pc:docMk/>
            <pc:sldMk cId="1296315972" sldId="261"/>
            <ac:spMk id="3" creationId="{14639203-A739-42D2-B745-79DD5CFA6142}"/>
          </ac:spMkLst>
        </pc:spChg>
      </pc:sldChg>
    </pc:docChg>
  </pc:docChgLst>
  <pc:docChgLst>
    <pc:chgData name="Dhar, Vibhash (dharvo)" userId="S::dharvo@mail.uc.edu::ee3ad4cf-f08b-4971-9893-c496614e21d5" providerId="AD" clId="Web-{4E0D8294-090C-4AF7-8681-F6CD8FEB3D14}"/>
    <pc:docChg chg="modSld">
      <pc:chgData name="Dhar, Vibhash (dharvo)" userId="S::dharvo@mail.uc.edu::ee3ad4cf-f08b-4971-9893-c496614e21d5" providerId="AD" clId="Web-{4E0D8294-090C-4AF7-8681-F6CD8FEB3D14}" dt="2021-06-13T10:12:51.786" v="3" actId="20577"/>
      <pc:docMkLst>
        <pc:docMk/>
      </pc:docMkLst>
      <pc:sldChg chg="modSp">
        <pc:chgData name="Dhar, Vibhash (dharvo)" userId="S::dharvo@mail.uc.edu::ee3ad4cf-f08b-4971-9893-c496614e21d5" providerId="AD" clId="Web-{4E0D8294-090C-4AF7-8681-F6CD8FEB3D14}" dt="2021-06-13T10:12:51.786" v="3" actId="20577"/>
        <pc:sldMkLst>
          <pc:docMk/>
          <pc:sldMk cId="262804043" sldId="262"/>
        </pc:sldMkLst>
        <pc:spChg chg="mod">
          <ac:chgData name="Dhar, Vibhash (dharvo)" userId="S::dharvo@mail.uc.edu::ee3ad4cf-f08b-4971-9893-c496614e21d5" providerId="AD" clId="Web-{4E0D8294-090C-4AF7-8681-F6CD8FEB3D14}" dt="2021-06-13T10:12:51.786" v="3" actId="20577"/>
          <ac:spMkLst>
            <pc:docMk/>
            <pc:sldMk cId="262804043" sldId="262"/>
            <ac:spMk id="3" creationId="{14639203-A739-42D2-B745-79DD5CFA6142}"/>
          </ac:spMkLst>
        </pc:spChg>
      </pc:sldChg>
    </pc:docChg>
  </pc:docChgLst>
  <pc:docChgLst>
    <pc:chgData name="Brinkman, Ryan (brinkmrn)" userId="S::brinkmrn@mail.uc.edu::06d2c6e2-87fd-4d4d-99fd-37c6cc647765" providerId="AD" clId="Web-{F7C6B33B-FC2F-4600-ABE8-722F80586AFE}"/>
    <pc:docChg chg="modSld">
      <pc:chgData name="Brinkman, Ryan (brinkmrn)" userId="S::brinkmrn@mail.uc.edu::06d2c6e2-87fd-4d4d-99fd-37c6cc647765" providerId="AD" clId="Web-{F7C6B33B-FC2F-4600-ABE8-722F80586AFE}" dt="2021-05-27T23:54:11.921" v="42" actId="20577"/>
      <pc:docMkLst>
        <pc:docMk/>
      </pc:docMkLst>
      <pc:sldChg chg="modSp">
        <pc:chgData name="Brinkman, Ryan (brinkmrn)" userId="S::brinkmrn@mail.uc.edu::06d2c6e2-87fd-4d4d-99fd-37c6cc647765" providerId="AD" clId="Web-{F7C6B33B-FC2F-4600-ABE8-722F80586AFE}" dt="2021-05-27T23:54:11.921" v="42" actId="20577"/>
        <pc:sldMkLst>
          <pc:docMk/>
          <pc:sldMk cId="1296315972" sldId="261"/>
        </pc:sldMkLst>
        <pc:spChg chg="mod">
          <ac:chgData name="Brinkman, Ryan (brinkmrn)" userId="S::brinkmrn@mail.uc.edu::06d2c6e2-87fd-4d4d-99fd-37c6cc647765" providerId="AD" clId="Web-{F7C6B33B-FC2F-4600-ABE8-722F80586AFE}" dt="2021-05-27T23:54:11.921" v="42" actId="20577"/>
          <ac:spMkLst>
            <pc:docMk/>
            <pc:sldMk cId="1296315972" sldId="261"/>
            <ac:spMk id="3" creationId="{14639203-A739-42D2-B745-79DD5CFA6142}"/>
          </ac:spMkLst>
        </pc:spChg>
      </pc:sldChg>
      <pc:sldChg chg="modSp">
        <pc:chgData name="Brinkman, Ryan (brinkmrn)" userId="S::brinkmrn@mail.uc.edu::06d2c6e2-87fd-4d4d-99fd-37c6cc647765" providerId="AD" clId="Web-{F7C6B33B-FC2F-4600-ABE8-722F80586AFE}" dt="2021-05-27T23:53:19.328" v="12" actId="20577"/>
        <pc:sldMkLst>
          <pc:docMk/>
          <pc:sldMk cId="3335231331" sldId="265"/>
        </pc:sldMkLst>
        <pc:spChg chg="mod">
          <ac:chgData name="Brinkman, Ryan (brinkmrn)" userId="S::brinkmrn@mail.uc.edu::06d2c6e2-87fd-4d4d-99fd-37c6cc647765" providerId="AD" clId="Web-{F7C6B33B-FC2F-4600-ABE8-722F80586AFE}" dt="2021-05-27T23:53:19.328" v="12" actId="20577"/>
          <ac:spMkLst>
            <pc:docMk/>
            <pc:sldMk cId="3335231331" sldId="265"/>
            <ac:spMk id="3" creationId="{14639203-A739-42D2-B745-79DD5CFA6142}"/>
          </ac:spMkLst>
        </pc:spChg>
      </pc:sldChg>
    </pc:docChg>
  </pc:docChgLst>
  <pc:docChgLst>
    <pc:chgData name="Brinkman, Ryan (brinkmrn)" userId="S::brinkmrn@mail.uc.edu::06d2c6e2-87fd-4d4d-99fd-37c6cc647765" providerId="AD" clId="Web-{546E9EC2-9910-4F8E-9003-139A303ACCEB}"/>
    <pc:docChg chg="addSld modSld sldOrd">
      <pc:chgData name="Brinkman, Ryan (brinkmrn)" userId="S::brinkmrn@mail.uc.edu::06d2c6e2-87fd-4d4d-99fd-37c6cc647765" providerId="AD" clId="Web-{546E9EC2-9910-4F8E-9003-139A303ACCEB}" dt="2021-06-08T23:43:20.023" v="41"/>
      <pc:docMkLst>
        <pc:docMk/>
      </pc:docMkLst>
      <pc:sldChg chg="modSp ord">
        <pc:chgData name="Brinkman, Ryan (brinkmrn)" userId="S::brinkmrn@mail.uc.edu::06d2c6e2-87fd-4d4d-99fd-37c6cc647765" providerId="AD" clId="Web-{546E9EC2-9910-4F8E-9003-139A303ACCEB}" dt="2021-06-08T23:42:32.413" v="25" actId="20577"/>
        <pc:sldMkLst>
          <pc:docMk/>
          <pc:sldMk cId="262804043" sldId="262"/>
        </pc:sldMkLst>
        <pc:spChg chg="mod">
          <ac:chgData name="Brinkman, Ryan (brinkmrn)" userId="S::brinkmrn@mail.uc.edu::06d2c6e2-87fd-4d4d-99fd-37c6cc647765" providerId="AD" clId="Web-{546E9EC2-9910-4F8E-9003-139A303ACCEB}" dt="2021-06-08T23:42:32.413" v="25" actId="20577"/>
          <ac:spMkLst>
            <pc:docMk/>
            <pc:sldMk cId="262804043" sldId="262"/>
            <ac:spMk id="3" creationId="{14639203-A739-42D2-B745-79DD5CFA6142}"/>
          </ac:spMkLst>
        </pc:spChg>
      </pc:sldChg>
      <pc:sldChg chg="addSp delSp modSp">
        <pc:chgData name="Brinkman, Ryan (brinkmrn)" userId="S::brinkmrn@mail.uc.edu::06d2c6e2-87fd-4d4d-99fd-37c6cc647765" providerId="AD" clId="Web-{546E9EC2-9910-4F8E-9003-139A303ACCEB}" dt="2021-06-08T23:43:20.023" v="41"/>
        <pc:sldMkLst>
          <pc:docMk/>
          <pc:sldMk cId="3726341472" sldId="263"/>
        </pc:sldMkLst>
        <pc:spChg chg="mod">
          <ac:chgData name="Brinkman, Ryan (brinkmrn)" userId="S::brinkmrn@mail.uc.edu::06d2c6e2-87fd-4d4d-99fd-37c6cc647765" providerId="AD" clId="Web-{546E9EC2-9910-4F8E-9003-139A303ACCEB}" dt="2021-06-08T23:43:02.851" v="38" actId="20577"/>
          <ac:spMkLst>
            <pc:docMk/>
            <pc:sldMk cId="3726341472" sldId="263"/>
            <ac:spMk id="2" creationId="{7915CEFA-B55D-4D00-BFED-DA2F3C80D3BE}"/>
          </ac:spMkLst>
        </pc:spChg>
        <pc:graphicFrameChg chg="add del mod">
          <ac:chgData name="Brinkman, Ryan (brinkmrn)" userId="S::brinkmrn@mail.uc.edu::06d2c6e2-87fd-4d4d-99fd-37c6cc647765" providerId="AD" clId="Web-{546E9EC2-9910-4F8E-9003-139A303ACCEB}" dt="2021-06-08T23:43:20.023" v="41"/>
          <ac:graphicFrameMkLst>
            <pc:docMk/>
            <pc:sldMk cId="3726341472" sldId="263"/>
            <ac:graphicFrameMk id="4" creationId="{8FAF09ED-C3F0-4165-8726-4B81190C4216}"/>
          </ac:graphicFrameMkLst>
        </pc:graphicFrameChg>
        <pc:graphicFrameChg chg="del">
          <ac:chgData name="Brinkman, Ryan (brinkmrn)" userId="S::brinkmrn@mail.uc.edu::06d2c6e2-87fd-4d4d-99fd-37c6cc647765" providerId="AD" clId="Web-{546E9EC2-9910-4F8E-9003-139A303ACCEB}" dt="2021-06-08T23:43:03.960" v="39"/>
          <ac:graphicFrameMkLst>
            <pc:docMk/>
            <pc:sldMk cId="3726341472" sldId="263"/>
            <ac:graphicFrameMk id="32" creationId="{9978AC69-4E62-4773-BFBC-B61434BC8B2B}"/>
          </ac:graphicFrameMkLst>
        </pc:graphicFrameChg>
      </pc:sldChg>
      <pc:sldChg chg="add replId">
        <pc:chgData name="Brinkman, Ryan (brinkmrn)" userId="S::brinkmrn@mail.uc.edu::06d2c6e2-87fd-4d4d-99fd-37c6cc647765" providerId="AD" clId="Web-{546E9EC2-9910-4F8E-9003-139A303ACCEB}" dt="2021-06-08T23:42:42.132" v="26"/>
        <pc:sldMkLst>
          <pc:docMk/>
          <pc:sldMk cId="4168483966" sldId="274"/>
        </pc:sldMkLst>
      </pc:sldChg>
    </pc:docChg>
  </pc:docChgLst>
  <pc:docChgLst>
    <pc:chgData name="Steehler, Scott (steehlst)" userId="S::steehlst@ucmail.uc.edu::163fb81f-5087-44a8-a2c4-0d0a8ad41c1e" providerId="AD" clId="Web-{DA33AA46-90B4-4407-94DF-1F5DFDBAC36E}"/>
    <pc:docChg chg="addSld modSld">
      <pc:chgData name="Steehler, Scott (steehlst)" userId="S::steehlst@ucmail.uc.edu::163fb81f-5087-44a8-a2c4-0d0a8ad41c1e" providerId="AD" clId="Web-{DA33AA46-90B4-4407-94DF-1F5DFDBAC36E}" dt="2021-06-10T22:08:14.031" v="40" actId="20577"/>
      <pc:docMkLst>
        <pc:docMk/>
      </pc:docMkLst>
      <pc:sldChg chg="modSp new">
        <pc:chgData name="Steehler, Scott (steehlst)" userId="S::steehlst@ucmail.uc.edu::163fb81f-5087-44a8-a2c4-0d0a8ad41c1e" providerId="AD" clId="Web-{DA33AA46-90B4-4407-94DF-1F5DFDBAC36E}" dt="2021-06-10T22:08:14.031" v="40" actId="20577"/>
        <pc:sldMkLst>
          <pc:docMk/>
          <pc:sldMk cId="3975085203" sldId="277"/>
        </pc:sldMkLst>
        <pc:spChg chg="mod">
          <ac:chgData name="Steehler, Scott (steehlst)" userId="S::steehlst@ucmail.uc.edu::163fb81f-5087-44a8-a2c4-0d0a8ad41c1e" providerId="AD" clId="Web-{DA33AA46-90B4-4407-94DF-1F5DFDBAC36E}" dt="2021-06-10T22:05:59.636" v="8" actId="20577"/>
          <ac:spMkLst>
            <pc:docMk/>
            <pc:sldMk cId="3975085203" sldId="277"/>
            <ac:spMk id="2" creationId="{5BD6FDBF-EE60-44D5-830E-55CA1CC66BEE}"/>
          </ac:spMkLst>
        </pc:spChg>
        <pc:spChg chg="mod">
          <ac:chgData name="Steehler, Scott (steehlst)" userId="S::steehlst@ucmail.uc.edu::163fb81f-5087-44a8-a2c4-0d0a8ad41c1e" providerId="AD" clId="Web-{DA33AA46-90B4-4407-94DF-1F5DFDBAC36E}" dt="2021-06-10T22:08:14.031" v="40" actId="20577"/>
          <ac:spMkLst>
            <pc:docMk/>
            <pc:sldMk cId="3975085203" sldId="277"/>
            <ac:spMk id="3" creationId="{44262595-6513-4C9C-A2ED-008F639CCCFA}"/>
          </ac:spMkLst>
        </pc:spChg>
      </pc:sldChg>
    </pc:docChg>
  </pc:docChgLst>
  <pc:docChgLst>
    <pc:chgData name="Steehler, Scott (steehlst)" userId="S::steehlst@ucmail.uc.edu::163fb81f-5087-44a8-a2c4-0d0a8ad41c1e" providerId="AD" clId="Web-{51750DD0-1388-4E00-8095-60A515E0C801}"/>
    <pc:docChg chg="modSld">
      <pc:chgData name="Steehler, Scott (steehlst)" userId="S::steehlst@ucmail.uc.edu::163fb81f-5087-44a8-a2c4-0d0a8ad41c1e" providerId="AD" clId="Web-{51750DD0-1388-4E00-8095-60A515E0C801}" dt="2021-06-14T16:08:10.465" v="158"/>
      <pc:docMkLst>
        <pc:docMk/>
      </pc:docMkLst>
      <pc:sldChg chg="modNotes">
        <pc:chgData name="Steehler, Scott (steehlst)" userId="S::steehlst@ucmail.uc.edu::163fb81f-5087-44a8-a2c4-0d0a8ad41c1e" providerId="AD" clId="Web-{51750DD0-1388-4E00-8095-60A515E0C801}" dt="2021-06-14T16:00:32.933" v="47"/>
        <pc:sldMkLst>
          <pc:docMk/>
          <pc:sldMk cId="2235874489" sldId="273"/>
        </pc:sldMkLst>
      </pc:sldChg>
      <pc:sldChg chg="modNotes">
        <pc:chgData name="Steehler, Scott (steehlst)" userId="S::steehlst@ucmail.uc.edu::163fb81f-5087-44a8-a2c4-0d0a8ad41c1e" providerId="AD" clId="Web-{51750DD0-1388-4E00-8095-60A515E0C801}" dt="2021-06-14T16:08:10.465" v="158"/>
        <pc:sldMkLst>
          <pc:docMk/>
          <pc:sldMk cId="4168483966" sldId="274"/>
        </pc:sldMkLst>
      </pc:sldChg>
    </pc:docChg>
  </pc:docChgLst>
  <pc:docChgLst>
    <pc:chgData name="Steehler, Scott (steehlst)" userId="S::steehlst@ucmail.uc.edu::163fb81f-5087-44a8-a2c4-0d0a8ad41c1e" providerId="AD" clId="Web-{46AB9993-D0F1-45DE-A511-74576B47C269}"/>
    <pc:docChg chg="modSld">
      <pc:chgData name="Steehler, Scott (steehlst)" userId="S::steehlst@ucmail.uc.edu::163fb81f-5087-44a8-a2c4-0d0a8ad41c1e" providerId="AD" clId="Web-{46AB9993-D0F1-45DE-A511-74576B47C269}" dt="2021-06-14T15:49:25.134" v="386"/>
      <pc:docMkLst>
        <pc:docMk/>
      </pc:docMkLst>
      <pc:sldChg chg="modSp modNotes">
        <pc:chgData name="Steehler, Scott (steehlst)" userId="S::steehlst@ucmail.uc.edu::163fb81f-5087-44a8-a2c4-0d0a8ad41c1e" providerId="AD" clId="Web-{46AB9993-D0F1-45DE-A511-74576B47C269}" dt="2021-06-14T15:49:25.134" v="386"/>
        <pc:sldMkLst>
          <pc:docMk/>
          <pc:sldMk cId="3315684892" sldId="269"/>
        </pc:sldMkLst>
        <pc:spChg chg="mod">
          <ac:chgData name="Steehler, Scott (steehlst)" userId="S::steehlst@ucmail.uc.edu::163fb81f-5087-44a8-a2c4-0d0a8ad41c1e" providerId="AD" clId="Web-{46AB9993-D0F1-45DE-A511-74576B47C269}" dt="2021-06-14T15:47:33.616" v="289" actId="20577"/>
          <ac:spMkLst>
            <pc:docMk/>
            <pc:sldMk cId="3315684892" sldId="269"/>
            <ac:spMk id="3" creationId="{14639203-A739-42D2-B745-79DD5CFA6142}"/>
          </ac:spMkLst>
        </pc:spChg>
      </pc:sldChg>
      <pc:sldChg chg="modSp">
        <pc:chgData name="Steehler, Scott (steehlst)" userId="S::steehlst@ucmail.uc.edu::163fb81f-5087-44a8-a2c4-0d0a8ad41c1e" providerId="AD" clId="Web-{46AB9993-D0F1-45DE-A511-74576B47C269}" dt="2021-06-14T15:31:55.701" v="69" actId="20577"/>
        <pc:sldMkLst>
          <pc:docMk/>
          <pc:sldMk cId="4081138319" sldId="278"/>
        </pc:sldMkLst>
        <pc:spChg chg="mod">
          <ac:chgData name="Steehler, Scott (steehlst)" userId="S::steehlst@ucmail.uc.edu::163fb81f-5087-44a8-a2c4-0d0a8ad41c1e" providerId="AD" clId="Web-{46AB9993-D0F1-45DE-A511-74576B47C269}" dt="2021-06-14T15:31:55.701" v="69" actId="20577"/>
          <ac:spMkLst>
            <pc:docMk/>
            <pc:sldMk cId="4081138319" sldId="278"/>
            <ac:spMk id="3" creationId="{14639203-A739-42D2-B745-79DD5CFA6142}"/>
          </ac:spMkLst>
        </pc:spChg>
      </pc:sldChg>
    </pc:docChg>
  </pc:docChgLst>
  <pc:docChgLst>
    <pc:chgData name="Steehler, Scott (steehlst)" userId="S::steehlst@ucmail.uc.edu::163fb81f-5087-44a8-a2c4-0d0a8ad41c1e" providerId="AD" clId="Web-{401A298E-2D2C-4453-9180-FA8C963EEC24}"/>
    <pc:docChg chg="modSld">
      <pc:chgData name="Steehler, Scott (steehlst)" userId="S::steehlst@ucmail.uc.edu::163fb81f-5087-44a8-a2c4-0d0a8ad41c1e" providerId="AD" clId="Web-{401A298E-2D2C-4453-9180-FA8C963EEC24}" dt="2021-06-08T21:25:53.034" v="1" actId="20577"/>
      <pc:docMkLst>
        <pc:docMk/>
      </pc:docMkLst>
      <pc:sldChg chg="modSp">
        <pc:chgData name="Steehler, Scott (steehlst)" userId="S::steehlst@ucmail.uc.edu::163fb81f-5087-44a8-a2c4-0d0a8ad41c1e" providerId="AD" clId="Web-{401A298E-2D2C-4453-9180-FA8C963EEC24}" dt="2021-06-08T21:25:53.034" v="1" actId="20577"/>
        <pc:sldMkLst>
          <pc:docMk/>
          <pc:sldMk cId="3771486375" sldId="267"/>
        </pc:sldMkLst>
        <pc:spChg chg="mod">
          <ac:chgData name="Steehler, Scott (steehlst)" userId="S::steehlst@ucmail.uc.edu::163fb81f-5087-44a8-a2c4-0d0a8ad41c1e" providerId="AD" clId="Web-{401A298E-2D2C-4453-9180-FA8C963EEC24}" dt="2021-06-08T21:25:53.034" v="1" actId="20577"/>
          <ac:spMkLst>
            <pc:docMk/>
            <pc:sldMk cId="3771486375" sldId="267"/>
            <ac:spMk id="3" creationId="{14639203-A739-42D2-B745-79DD5CFA6142}"/>
          </ac:spMkLst>
        </pc:spChg>
      </pc:sldChg>
    </pc:docChg>
  </pc:docChgLst>
  <pc:docChgLst>
    <pc:chgData name="Brinkman, Ryan (brinkmrn)" userId="S::brinkmrn@mail.uc.edu::06d2c6e2-87fd-4d4d-99fd-37c6cc647765" providerId="AD" clId="Web-{DDAAD389-1CFD-4BDF-9C7A-D6034FEA473A}"/>
    <pc:docChg chg="modSld">
      <pc:chgData name="Brinkman, Ryan (brinkmrn)" userId="S::brinkmrn@mail.uc.edu::06d2c6e2-87fd-4d4d-99fd-37c6cc647765" providerId="AD" clId="Web-{DDAAD389-1CFD-4BDF-9C7A-D6034FEA473A}" dt="2021-05-28T22:27:39.191" v="45"/>
      <pc:docMkLst>
        <pc:docMk/>
      </pc:docMkLst>
      <pc:sldChg chg="modSp">
        <pc:chgData name="Brinkman, Ryan (brinkmrn)" userId="S::brinkmrn@mail.uc.edu::06d2c6e2-87fd-4d4d-99fd-37c6cc647765" providerId="AD" clId="Web-{DDAAD389-1CFD-4BDF-9C7A-D6034FEA473A}" dt="2021-05-28T21:59:53.207" v="38" actId="20577"/>
        <pc:sldMkLst>
          <pc:docMk/>
          <pc:sldMk cId="3335231331" sldId="265"/>
        </pc:sldMkLst>
        <pc:spChg chg="mod">
          <ac:chgData name="Brinkman, Ryan (brinkmrn)" userId="S::brinkmrn@mail.uc.edu::06d2c6e2-87fd-4d4d-99fd-37c6cc647765" providerId="AD" clId="Web-{DDAAD389-1CFD-4BDF-9C7A-D6034FEA473A}" dt="2021-05-28T21:59:53.207" v="38" actId="20577"/>
          <ac:spMkLst>
            <pc:docMk/>
            <pc:sldMk cId="3335231331" sldId="265"/>
            <ac:spMk id="3" creationId="{14639203-A739-42D2-B745-79DD5CFA6142}"/>
          </ac:spMkLst>
        </pc:spChg>
      </pc:sldChg>
      <pc:sldChg chg="addSp delSp modSp">
        <pc:chgData name="Brinkman, Ryan (brinkmrn)" userId="S::brinkmrn@mail.uc.edu::06d2c6e2-87fd-4d4d-99fd-37c6cc647765" providerId="AD" clId="Web-{DDAAD389-1CFD-4BDF-9C7A-D6034FEA473A}" dt="2021-05-28T22:27:39.191" v="45"/>
        <pc:sldMkLst>
          <pc:docMk/>
          <pc:sldMk cId="3771486375" sldId="267"/>
        </pc:sldMkLst>
        <pc:spChg chg="mod">
          <ac:chgData name="Brinkman, Ryan (brinkmrn)" userId="S::brinkmrn@mail.uc.edu::06d2c6e2-87fd-4d4d-99fd-37c6cc647765" providerId="AD" clId="Web-{DDAAD389-1CFD-4BDF-9C7A-D6034FEA473A}" dt="2021-05-28T22:24:18.216" v="40" actId="20577"/>
          <ac:spMkLst>
            <pc:docMk/>
            <pc:sldMk cId="3771486375" sldId="267"/>
            <ac:spMk id="3" creationId="{14639203-A739-42D2-B745-79DD5CFA6142}"/>
          </ac:spMkLst>
        </pc:spChg>
        <pc:picChg chg="del mod">
          <ac:chgData name="Brinkman, Ryan (brinkmrn)" userId="S::brinkmrn@mail.uc.edu::06d2c6e2-87fd-4d4d-99fd-37c6cc647765" providerId="AD" clId="Web-{DDAAD389-1CFD-4BDF-9C7A-D6034FEA473A}" dt="2021-05-28T21:58:15.017" v="36"/>
          <ac:picMkLst>
            <pc:docMk/>
            <pc:sldMk cId="3771486375" sldId="267"/>
            <ac:picMk id="4" creationId="{136A75EF-C5FE-4235-8DA1-DDAAF1FAF977}"/>
          </ac:picMkLst>
        </pc:picChg>
        <pc:picChg chg="add mod">
          <ac:chgData name="Brinkman, Ryan (brinkmrn)" userId="S::brinkmrn@mail.uc.edu::06d2c6e2-87fd-4d4d-99fd-37c6cc647765" providerId="AD" clId="Web-{DDAAD389-1CFD-4BDF-9C7A-D6034FEA473A}" dt="2021-05-28T22:27:36.878" v="44" actId="14100"/>
          <ac:picMkLst>
            <pc:docMk/>
            <pc:sldMk cId="3771486375" sldId="267"/>
            <ac:picMk id="4" creationId="{EB02F03D-CEB5-44AD-AFEE-AB31C8AFEEFD}"/>
          </ac:picMkLst>
        </pc:picChg>
        <pc:picChg chg="add del mod">
          <ac:chgData name="Brinkman, Ryan (brinkmrn)" userId="S::brinkmrn@mail.uc.edu::06d2c6e2-87fd-4d4d-99fd-37c6cc647765" providerId="AD" clId="Web-{DDAAD389-1CFD-4BDF-9C7A-D6034FEA473A}" dt="2021-05-28T22:27:39.191" v="45"/>
          <ac:picMkLst>
            <pc:docMk/>
            <pc:sldMk cId="3771486375" sldId="267"/>
            <ac:picMk id="5" creationId="{4C1F138D-1D42-4C6F-8857-D47BCB880502}"/>
          </ac:picMkLst>
        </pc:picChg>
      </pc:sldChg>
    </pc:docChg>
  </pc:docChgLst>
  <pc:docChgLst>
    <pc:chgData name="Brinkman, Ryan (brinkmrn)" userId="S::brinkmrn@mail.uc.edu::06d2c6e2-87fd-4d4d-99fd-37c6cc647765" providerId="AD" clId="Web-{77D42CEB-B3D1-4CC2-8DBC-5A72F1A1ECDF}"/>
    <pc:docChg chg="modSld">
      <pc:chgData name="Brinkman, Ryan (brinkmrn)" userId="S::brinkmrn@mail.uc.edu::06d2c6e2-87fd-4d4d-99fd-37c6cc647765" providerId="AD" clId="Web-{77D42CEB-B3D1-4CC2-8DBC-5A72F1A1ECDF}" dt="2021-05-27T23:47:49.866" v="146" actId="20577"/>
      <pc:docMkLst>
        <pc:docMk/>
      </pc:docMkLst>
      <pc:sldChg chg="modSp">
        <pc:chgData name="Brinkman, Ryan (brinkmrn)" userId="S::brinkmrn@mail.uc.edu::06d2c6e2-87fd-4d4d-99fd-37c6cc647765" providerId="AD" clId="Web-{77D42CEB-B3D1-4CC2-8DBC-5A72F1A1ECDF}" dt="2021-05-27T23:47:49.866" v="146" actId="20577"/>
        <pc:sldMkLst>
          <pc:docMk/>
          <pc:sldMk cId="3860217599" sldId="257"/>
        </pc:sldMkLst>
        <pc:spChg chg="mod">
          <ac:chgData name="Brinkman, Ryan (brinkmrn)" userId="S::brinkmrn@mail.uc.edu::06d2c6e2-87fd-4d4d-99fd-37c6cc647765" providerId="AD" clId="Web-{77D42CEB-B3D1-4CC2-8DBC-5A72F1A1ECDF}" dt="2021-05-27T23:47:49.866" v="146" actId="20577"/>
          <ac:spMkLst>
            <pc:docMk/>
            <pc:sldMk cId="3860217599" sldId="257"/>
            <ac:spMk id="3" creationId="{14639203-A739-42D2-B745-79DD5CFA6142}"/>
          </ac:spMkLst>
        </pc:spChg>
        <pc:spChg chg="mod">
          <ac:chgData name="Brinkman, Ryan (brinkmrn)" userId="S::brinkmrn@mail.uc.edu::06d2c6e2-87fd-4d4d-99fd-37c6cc647765" providerId="AD" clId="Web-{77D42CEB-B3D1-4CC2-8DBC-5A72F1A1ECDF}" dt="2021-05-27T23:41:50.643" v="49" actId="1076"/>
          <ac:spMkLst>
            <pc:docMk/>
            <pc:sldMk cId="3860217599" sldId="257"/>
            <ac:spMk id="8" creationId="{06338C68-A1AD-4E86-9F90-04654E2007A1}"/>
          </ac:spMkLst>
        </pc:spChg>
        <pc:spChg chg="mod">
          <ac:chgData name="Brinkman, Ryan (brinkmrn)" userId="S::brinkmrn@mail.uc.edu::06d2c6e2-87fd-4d4d-99fd-37c6cc647765" providerId="AD" clId="Web-{77D42CEB-B3D1-4CC2-8DBC-5A72F1A1ECDF}" dt="2021-05-27T23:42:06.831" v="53" actId="1076"/>
          <ac:spMkLst>
            <pc:docMk/>
            <pc:sldMk cId="3860217599" sldId="257"/>
            <ac:spMk id="10" creationId="{630CE900-142B-40CA-9869-0D94EBDAE69B}"/>
          </ac:spMkLst>
        </pc:spChg>
      </pc:sldChg>
    </pc:docChg>
  </pc:docChgLst>
  <pc:docChgLst>
    <pc:chgData name="Ramesh, Shruthi (rameshst)" userId="S::rameshst@mail.uc.edu::905c3908-a725-4354-9070-f8f3f7862f99" providerId="AD" clId="Web-{7FC75FDB-8385-463B-90D8-B9A5C2F5AC57}"/>
    <pc:docChg chg="modSld">
      <pc:chgData name="Ramesh, Shruthi (rameshst)" userId="S::rameshst@mail.uc.edu::905c3908-a725-4354-9070-f8f3f7862f99" providerId="AD" clId="Web-{7FC75FDB-8385-463B-90D8-B9A5C2F5AC57}" dt="2021-06-13T02:45:46.700" v="66"/>
      <pc:docMkLst>
        <pc:docMk/>
      </pc:docMkLst>
      <pc:sldChg chg="modNotes">
        <pc:chgData name="Ramesh, Shruthi (rameshst)" userId="S::rameshst@mail.uc.edu::905c3908-a725-4354-9070-f8f3f7862f99" providerId="AD" clId="Web-{7FC75FDB-8385-463B-90D8-B9A5C2F5AC57}" dt="2021-06-13T02:45:46.700" v="66"/>
        <pc:sldMkLst>
          <pc:docMk/>
          <pc:sldMk cId="1371583552" sldId="271"/>
        </pc:sldMkLst>
      </pc:sldChg>
    </pc:docChg>
  </pc:docChgLst>
  <pc:docChgLst>
    <pc:chgData name="Ramesh, Shruthi (rameshst)" userId="S::rameshst@mail.uc.edu::905c3908-a725-4354-9070-f8f3f7862f99" providerId="AD" clId="Web-{D9179A59-551C-48AF-A842-115F4349F6E8}"/>
    <pc:docChg chg="addSld modSld">
      <pc:chgData name="Ramesh, Shruthi (rameshst)" userId="S::rameshst@mail.uc.edu::905c3908-a725-4354-9070-f8f3f7862f99" providerId="AD" clId="Web-{D9179A59-551C-48AF-A842-115F4349F6E8}" dt="2021-06-13T21:22:06.692" v="145"/>
      <pc:docMkLst>
        <pc:docMk/>
      </pc:docMkLst>
      <pc:sldChg chg="modSp">
        <pc:chgData name="Ramesh, Shruthi (rameshst)" userId="S::rameshst@mail.uc.edu::905c3908-a725-4354-9070-f8f3f7862f99" providerId="AD" clId="Web-{D9179A59-551C-48AF-A842-115F4349F6E8}" dt="2021-06-13T21:17:29.897" v="97" actId="20577"/>
        <pc:sldMkLst>
          <pc:docMk/>
          <pc:sldMk cId="3335231331" sldId="265"/>
        </pc:sldMkLst>
        <pc:spChg chg="mod">
          <ac:chgData name="Ramesh, Shruthi (rameshst)" userId="S::rameshst@mail.uc.edu::905c3908-a725-4354-9070-f8f3f7862f99" providerId="AD" clId="Web-{D9179A59-551C-48AF-A842-115F4349F6E8}" dt="2021-06-13T21:17:29.897" v="97" actId="20577"/>
          <ac:spMkLst>
            <pc:docMk/>
            <pc:sldMk cId="3335231331" sldId="265"/>
            <ac:spMk id="3" creationId="{14639203-A739-42D2-B745-79DD5CFA6142}"/>
          </ac:spMkLst>
        </pc:spChg>
      </pc:sldChg>
      <pc:sldChg chg="modSp">
        <pc:chgData name="Ramesh, Shruthi (rameshst)" userId="S::rameshst@mail.uc.edu::905c3908-a725-4354-9070-f8f3f7862f99" providerId="AD" clId="Web-{D9179A59-551C-48AF-A842-115F4349F6E8}" dt="2021-06-13T21:21:09.817" v="141" actId="20577"/>
        <pc:sldMkLst>
          <pc:docMk/>
          <pc:sldMk cId="2132240009" sldId="270"/>
        </pc:sldMkLst>
        <pc:spChg chg="mod">
          <ac:chgData name="Ramesh, Shruthi (rameshst)" userId="S::rameshst@mail.uc.edu::905c3908-a725-4354-9070-f8f3f7862f99" providerId="AD" clId="Web-{D9179A59-551C-48AF-A842-115F4349F6E8}" dt="2021-06-13T21:21:09.817" v="141" actId="20577"/>
          <ac:spMkLst>
            <pc:docMk/>
            <pc:sldMk cId="2132240009" sldId="270"/>
            <ac:spMk id="2" creationId="{7915CEFA-B55D-4D00-BFED-DA2F3C80D3BE}"/>
          </ac:spMkLst>
        </pc:spChg>
        <pc:spChg chg="mod">
          <ac:chgData name="Ramesh, Shruthi (rameshst)" userId="S::rameshst@mail.uc.edu::905c3908-a725-4354-9070-f8f3f7862f99" providerId="AD" clId="Web-{D9179A59-551C-48AF-A842-115F4349F6E8}" dt="2021-06-13T21:21:04.177" v="139" actId="20577"/>
          <ac:spMkLst>
            <pc:docMk/>
            <pc:sldMk cId="2132240009" sldId="270"/>
            <ac:spMk id="6" creationId="{B83C451C-DB59-4869-BD5F-135314EAE19B}"/>
          </ac:spMkLst>
        </pc:spChg>
      </pc:sldChg>
      <pc:sldChg chg="modSp modNotes">
        <pc:chgData name="Ramesh, Shruthi (rameshst)" userId="S::rameshst@mail.uc.edu::905c3908-a725-4354-9070-f8f3f7862f99" providerId="AD" clId="Web-{D9179A59-551C-48AF-A842-115F4349F6E8}" dt="2021-06-13T21:21:52.599" v="143"/>
        <pc:sldMkLst>
          <pc:docMk/>
          <pc:sldMk cId="1371583552" sldId="271"/>
        </pc:sldMkLst>
        <pc:spChg chg="mod">
          <ac:chgData name="Ramesh, Shruthi (rameshst)" userId="S::rameshst@mail.uc.edu::905c3908-a725-4354-9070-f8f3f7862f99" providerId="AD" clId="Web-{D9179A59-551C-48AF-A842-115F4349F6E8}" dt="2021-06-13T21:19:48.427" v="128" actId="20577"/>
          <ac:spMkLst>
            <pc:docMk/>
            <pc:sldMk cId="1371583552" sldId="271"/>
            <ac:spMk id="2" creationId="{7915CEFA-B55D-4D00-BFED-DA2F3C80D3BE}"/>
          </ac:spMkLst>
        </pc:spChg>
        <pc:spChg chg="mod">
          <ac:chgData name="Ramesh, Shruthi (rameshst)" userId="S::rameshst@mail.uc.edu::905c3908-a725-4354-9070-f8f3f7862f99" providerId="AD" clId="Web-{D9179A59-551C-48AF-A842-115F4349F6E8}" dt="2021-06-13T21:19:41.240" v="126" actId="20577"/>
          <ac:spMkLst>
            <pc:docMk/>
            <pc:sldMk cId="1371583552" sldId="271"/>
            <ac:spMk id="4" creationId="{4B9E96D8-61AF-4830-8C07-D8EBC4B1901A}"/>
          </ac:spMkLst>
        </pc:spChg>
        <pc:picChg chg="mod">
          <ac:chgData name="Ramesh, Shruthi (rameshst)" userId="S::rameshst@mail.uc.edu::905c3908-a725-4354-9070-f8f3f7862f99" providerId="AD" clId="Web-{D9179A59-551C-48AF-A842-115F4349F6E8}" dt="2021-06-13T21:18:42.521" v="107" actId="14100"/>
          <ac:picMkLst>
            <pc:docMk/>
            <pc:sldMk cId="1371583552" sldId="271"/>
            <ac:picMk id="6" creationId="{97E8E319-4951-404B-940F-05AF59877200}"/>
          </ac:picMkLst>
        </pc:picChg>
        <pc:picChg chg="mod">
          <ac:chgData name="Ramesh, Shruthi (rameshst)" userId="S::rameshst@mail.uc.edu::905c3908-a725-4354-9070-f8f3f7862f99" providerId="AD" clId="Web-{D9179A59-551C-48AF-A842-115F4349F6E8}" dt="2021-06-13T21:18:46.646" v="108" actId="1076"/>
          <ac:picMkLst>
            <pc:docMk/>
            <pc:sldMk cId="1371583552" sldId="271"/>
            <ac:picMk id="11" creationId="{46F4A7ED-5F9B-441C-AB6B-D09328B64DF6}"/>
          </ac:picMkLst>
        </pc:picChg>
      </pc:sldChg>
      <pc:sldChg chg="addSp modSp new modNotes">
        <pc:chgData name="Ramesh, Shruthi (rameshst)" userId="S::rameshst@mail.uc.edu::905c3908-a725-4354-9070-f8f3f7862f99" providerId="AD" clId="Web-{D9179A59-551C-48AF-A842-115F4349F6E8}" dt="2021-06-13T21:22:06.692" v="145"/>
        <pc:sldMkLst>
          <pc:docMk/>
          <pc:sldMk cId="3190960510" sldId="279"/>
        </pc:sldMkLst>
        <pc:spChg chg="mod">
          <ac:chgData name="Ramesh, Shruthi (rameshst)" userId="S::rameshst@mail.uc.edu::905c3908-a725-4354-9070-f8f3f7862f99" providerId="AD" clId="Web-{D9179A59-551C-48AF-A842-115F4349F6E8}" dt="2021-06-13T21:20:44.333" v="138" actId="20577"/>
          <ac:spMkLst>
            <pc:docMk/>
            <pc:sldMk cId="3190960510" sldId="279"/>
            <ac:spMk id="2" creationId="{DDF01DB1-2392-48BB-AD60-B1153A4C5762}"/>
          </ac:spMkLst>
        </pc:spChg>
        <pc:spChg chg="mod">
          <ac:chgData name="Ramesh, Shruthi (rameshst)" userId="S::rameshst@mail.uc.edu::905c3908-a725-4354-9070-f8f3f7862f99" providerId="AD" clId="Web-{D9179A59-551C-48AF-A842-115F4349F6E8}" dt="2021-06-13T21:15:29.069" v="83" actId="20577"/>
          <ac:spMkLst>
            <pc:docMk/>
            <pc:sldMk cId="3190960510" sldId="279"/>
            <ac:spMk id="3" creationId="{46FD6EAC-409A-4C7F-B37A-B31EB5DA33A5}"/>
          </ac:spMkLst>
        </pc:spChg>
        <pc:spChg chg="add mod">
          <ac:chgData name="Ramesh, Shruthi (rameshst)" userId="S::rameshst@mail.uc.edu::905c3908-a725-4354-9070-f8f3f7862f99" providerId="AD" clId="Web-{D9179A59-551C-48AF-A842-115F4349F6E8}" dt="2021-06-13T21:20:27.865" v="134" actId="1076"/>
          <ac:spMkLst>
            <pc:docMk/>
            <pc:sldMk cId="3190960510" sldId="279"/>
            <ac:spMk id="6" creationId="{E6C462C2-131F-420C-9B79-5411695056EC}"/>
          </ac:spMkLst>
        </pc:spChg>
        <pc:picChg chg="add mod">
          <ac:chgData name="Ramesh, Shruthi (rameshst)" userId="S::rameshst@mail.uc.edu::905c3908-a725-4354-9070-f8f3f7862f99" providerId="AD" clId="Web-{D9179A59-551C-48AF-A842-115F4349F6E8}" dt="2021-06-13T21:16:38.710" v="90" actId="14100"/>
          <ac:picMkLst>
            <pc:docMk/>
            <pc:sldMk cId="3190960510" sldId="279"/>
            <ac:picMk id="4" creationId="{21BD8698-9BBC-41B1-8BF8-0F417A503A65}"/>
          </ac:picMkLst>
        </pc:picChg>
      </pc:sldChg>
    </pc:docChg>
  </pc:docChgLst>
  <pc:docChgLst>
    <pc:chgData name="Brinkman, Ryan (brinkmrn)" userId="06d2c6e2-87fd-4d4d-99fd-37c6cc647765" providerId="ADAL" clId="{39587AC8-05EE-48D0-9152-412B5B35F033}"/>
    <pc:docChg chg="undo custSel addSld modSld sldOrd">
      <pc:chgData name="Brinkman, Ryan (brinkmrn)" userId="06d2c6e2-87fd-4d4d-99fd-37c6cc647765" providerId="ADAL" clId="{39587AC8-05EE-48D0-9152-412B5B35F033}" dt="2021-06-14T21:11:20.761" v="8218"/>
      <pc:docMkLst>
        <pc:docMk/>
      </pc:docMkLst>
      <pc:sldChg chg="addSp modSp mod modNotes">
        <pc:chgData name="Brinkman, Ryan (brinkmrn)" userId="06d2c6e2-87fd-4d4d-99fd-37c6cc647765" providerId="ADAL" clId="{39587AC8-05EE-48D0-9152-412B5B35F033}" dt="2021-06-12T19:35:46.330" v="6156" actId="20577"/>
        <pc:sldMkLst>
          <pc:docMk/>
          <pc:sldMk cId="3860217599" sldId="257"/>
        </pc:sldMkLst>
        <pc:spChg chg="mod">
          <ac:chgData name="Brinkman, Ryan (brinkmrn)" userId="06d2c6e2-87fd-4d4d-99fd-37c6cc647765" providerId="ADAL" clId="{39587AC8-05EE-48D0-9152-412B5B35F033}" dt="2021-06-12T19:35:46.330" v="6156" actId="20577"/>
          <ac:spMkLst>
            <pc:docMk/>
            <pc:sldMk cId="3860217599" sldId="257"/>
            <ac:spMk id="3" creationId="{14639203-A739-42D2-B745-79DD5CFA6142}"/>
          </ac:spMkLst>
        </pc:spChg>
        <pc:spChg chg="mod">
          <ac:chgData name="Brinkman, Ryan (brinkmrn)" userId="06d2c6e2-87fd-4d4d-99fd-37c6cc647765" providerId="ADAL" clId="{39587AC8-05EE-48D0-9152-412B5B35F033}" dt="2021-06-09T23:44:37.026" v="4394" actId="1076"/>
          <ac:spMkLst>
            <pc:docMk/>
            <pc:sldMk cId="3860217599" sldId="257"/>
            <ac:spMk id="7" creationId="{2F7E14D1-6912-4305-9EE0-D3269952A673}"/>
          </ac:spMkLst>
        </pc:spChg>
        <pc:spChg chg="mod">
          <ac:chgData name="Brinkman, Ryan (brinkmrn)" userId="06d2c6e2-87fd-4d4d-99fd-37c6cc647765" providerId="ADAL" clId="{39587AC8-05EE-48D0-9152-412B5B35F033}" dt="2021-06-09T23:44:34.155" v="4393" actId="1076"/>
          <ac:spMkLst>
            <pc:docMk/>
            <pc:sldMk cId="3860217599" sldId="257"/>
            <ac:spMk id="8" creationId="{06338C68-A1AD-4E86-9F90-04654E2007A1}"/>
          </ac:spMkLst>
        </pc:spChg>
        <pc:spChg chg="add mod">
          <ac:chgData name="Brinkman, Ryan (brinkmrn)" userId="06d2c6e2-87fd-4d4d-99fd-37c6cc647765" providerId="ADAL" clId="{39587AC8-05EE-48D0-9152-412B5B35F033}" dt="2021-06-09T23:44:46.438" v="4396" actId="1076"/>
          <ac:spMkLst>
            <pc:docMk/>
            <pc:sldMk cId="3860217599" sldId="257"/>
            <ac:spMk id="9" creationId="{B535112F-36AE-4ED1-88D8-B5617B317ADF}"/>
          </ac:spMkLst>
        </pc:spChg>
        <pc:spChg chg="mod">
          <ac:chgData name="Brinkman, Ryan (brinkmrn)" userId="06d2c6e2-87fd-4d4d-99fd-37c6cc647765" providerId="ADAL" clId="{39587AC8-05EE-48D0-9152-412B5B35F033}" dt="2021-06-09T23:44:29.045" v="4392" actId="1076"/>
          <ac:spMkLst>
            <pc:docMk/>
            <pc:sldMk cId="3860217599" sldId="257"/>
            <ac:spMk id="10" creationId="{630CE900-142B-40CA-9869-0D94EBDAE69B}"/>
          </ac:spMkLst>
        </pc:spChg>
        <pc:spChg chg="add mod ord">
          <ac:chgData name="Brinkman, Ryan (brinkmrn)" userId="06d2c6e2-87fd-4d4d-99fd-37c6cc647765" providerId="ADAL" clId="{39587AC8-05EE-48D0-9152-412B5B35F033}" dt="2021-06-09T23:45:01.561" v="4398" actId="167"/>
          <ac:spMkLst>
            <pc:docMk/>
            <pc:sldMk cId="3860217599" sldId="257"/>
            <ac:spMk id="12" creationId="{945274C5-050B-4A59-BF27-83FF9BB1AE08}"/>
          </ac:spMkLst>
        </pc:spChg>
        <pc:picChg chg="mod">
          <ac:chgData name="Brinkman, Ryan (brinkmrn)" userId="06d2c6e2-87fd-4d4d-99fd-37c6cc647765" providerId="ADAL" clId="{39587AC8-05EE-48D0-9152-412B5B35F033}" dt="2021-06-09T23:44:14.432" v="4387" actId="1076"/>
          <ac:picMkLst>
            <pc:docMk/>
            <pc:sldMk cId="3860217599" sldId="257"/>
            <ac:picMk id="4" creationId="{9C1896C6-F035-4903-BAF9-24512FA4D7C7}"/>
          </ac:picMkLst>
        </pc:picChg>
        <pc:picChg chg="mod">
          <ac:chgData name="Brinkman, Ryan (brinkmrn)" userId="06d2c6e2-87fd-4d4d-99fd-37c6cc647765" providerId="ADAL" clId="{39587AC8-05EE-48D0-9152-412B5B35F033}" dt="2021-06-09T23:44:21.363" v="4390" actId="1076"/>
          <ac:picMkLst>
            <pc:docMk/>
            <pc:sldMk cId="3860217599" sldId="257"/>
            <ac:picMk id="5" creationId="{091AEF41-613E-49F2-9656-00A9D9F972AB}"/>
          </ac:picMkLst>
        </pc:picChg>
        <pc:picChg chg="mod">
          <ac:chgData name="Brinkman, Ryan (brinkmrn)" userId="06d2c6e2-87fd-4d4d-99fd-37c6cc647765" providerId="ADAL" clId="{39587AC8-05EE-48D0-9152-412B5B35F033}" dt="2021-06-09T23:44:24.463" v="4391" actId="1076"/>
          <ac:picMkLst>
            <pc:docMk/>
            <pc:sldMk cId="3860217599" sldId="257"/>
            <ac:picMk id="6" creationId="{3B542144-9332-49E2-B680-12D1F4673160}"/>
          </ac:picMkLst>
        </pc:picChg>
        <pc:picChg chg="add mod">
          <ac:chgData name="Brinkman, Ryan (brinkmrn)" userId="06d2c6e2-87fd-4d4d-99fd-37c6cc647765" providerId="ADAL" clId="{39587AC8-05EE-48D0-9152-412B5B35F033}" dt="2021-06-09T23:44:42.545" v="4395" actId="1076"/>
          <ac:picMkLst>
            <pc:docMk/>
            <pc:sldMk cId="3860217599" sldId="257"/>
            <ac:picMk id="1026" creationId="{30A261FB-A189-4450-BDF6-816986E07E51}"/>
          </ac:picMkLst>
        </pc:picChg>
      </pc:sldChg>
      <pc:sldChg chg="addSp delSp modSp mod">
        <pc:chgData name="Brinkman, Ryan (brinkmrn)" userId="06d2c6e2-87fd-4d4d-99fd-37c6cc647765" providerId="ADAL" clId="{39587AC8-05EE-48D0-9152-412B5B35F033}" dt="2021-06-12T19:26:35.225" v="6119" actId="20577"/>
        <pc:sldMkLst>
          <pc:docMk/>
          <pc:sldMk cId="3504683830" sldId="258"/>
        </pc:sldMkLst>
        <pc:spChg chg="mod">
          <ac:chgData name="Brinkman, Ryan (brinkmrn)" userId="06d2c6e2-87fd-4d4d-99fd-37c6cc647765" providerId="ADAL" clId="{39587AC8-05EE-48D0-9152-412B5B35F033}" dt="2021-06-12T19:26:35.225" v="6119" actId="20577"/>
          <ac:spMkLst>
            <pc:docMk/>
            <pc:sldMk cId="3504683830" sldId="258"/>
            <ac:spMk id="3" creationId="{14639203-A739-42D2-B745-79DD5CFA6142}"/>
          </ac:spMkLst>
        </pc:spChg>
        <pc:picChg chg="add mod">
          <ac:chgData name="Brinkman, Ryan (brinkmrn)" userId="06d2c6e2-87fd-4d4d-99fd-37c6cc647765" providerId="ADAL" clId="{39587AC8-05EE-48D0-9152-412B5B35F033}" dt="2021-06-10T00:01:34.930" v="4509" actId="14100"/>
          <ac:picMkLst>
            <pc:docMk/>
            <pc:sldMk cId="3504683830" sldId="258"/>
            <ac:picMk id="5" creationId="{32713678-9ADB-4943-BAD9-CF28B108FD6E}"/>
          </ac:picMkLst>
        </pc:picChg>
        <pc:picChg chg="del">
          <ac:chgData name="Brinkman, Ryan (brinkmrn)" userId="06d2c6e2-87fd-4d4d-99fd-37c6cc647765" providerId="ADAL" clId="{39587AC8-05EE-48D0-9152-412B5B35F033}" dt="2021-06-07T02:29:04.627" v="2182" actId="478"/>
          <ac:picMkLst>
            <pc:docMk/>
            <pc:sldMk cId="3504683830" sldId="258"/>
            <ac:picMk id="1026" creationId="{936D405C-5119-45C3-8344-D8C1CD3F6F4D}"/>
          </ac:picMkLst>
        </pc:picChg>
      </pc:sldChg>
      <pc:sldChg chg="addSp modSp mod modNotesTx">
        <pc:chgData name="Brinkman, Ryan (brinkmrn)" userId="06d2c6e2-87fd-4d4d-99fd-37c6cc647765" providerId="ADAL" clId="{39587AC8-05EE-48D0-9152-412B5B35F033}" dt="2021-06-13T02:34:59.800" v="8019" actId="1076"/>
        <pc:sldMkLst>
          <pc:docMk/>
          <pc:sldMk cId="3008813212" sldId="259"/>
        </pc:sldMkLst>
        <pc:spChg chg="mod">
          <ac:chgData name="Brinkman, Ryan (brinkmrn)" userId="06d2c6e2-87fd-4d4d-99fd-37c6cc647765" providerId="ADAL" clId="{39587AC8-05EE-48D0-9152-412B5B35F033}" dt="2021-06-13T02:34:25.649" v="8009" actId="20577"/>
          <ac:spMkLst>
            <pc:docMk/>
            <pc:sldMk cId="3008813212" sldId="259"/>
            <ac:spMk id="3" creationId="{14639203-A739-42D2-B745-79DD5CFA6142}"/>
          </ac:spMkLst>
        </pc:spChg>
        <pc:spChg chg="add mod">
          <ac:chgData name="Brinkman, Ryan (brinkmrn)" userId="06d2c6e2-87fd-4d4d-99fd-37c6cc647765" providerId="ADAL" clId="{39587AC8-05EE-48D0-9152-412B5B35F033}" dt="2021-06-13T02:34:59.800" v="8019" actId="1076"/>
          <ac:spMkLst>
            <pc:docMk/>
            <pc:sldMk cId="3008813212" sldId="259"/>
            <ac:spMk id="5" creationId="{6536CD0D-3064-4B63-B2E3-49673C7AB6CA}"/>
          </ac:spMkLst>
        </pc:spChg>
      </pc:sldChg>
      <pc:sldChg chg="addSp modSp mod ord modNotes">
        <pc:chgData name="Brinkman, Ryan (brinkmrn)" userId="06d2c6e2-87fd-4d4d-99fd-37c6cc647765" providerId="ADAL" clId="{39587AC8-05EE-48D0-9152-412B5B35F033}" dt="2021-06-14T21:11:00.644" v="8216"/>
        <pc:sldMkLst>
          <pc:docMk/>
          <pc:sldMk cId="1296315972" sldId="261"/>
        </pc:sldMkLst>
        <pc:spChg chg="mod">
          <ac:chgData name="Brinkman, Ryan (brinkmrn)" userId="06d2c6e2-87fd-4d4d-99fd-37c6cc647765" providerId="ADAL" clId="{39587AC8-05EE-48D0-9152-412B5B35F033}" dt="2021-06-13T02:37:36.600" v="8112" actId="1035"/>
          <ac:spMkLst>
            <pc:docMk/>
            <pc:sldMk cId="1296315972" sldId="261"/>
            <ac:spMk id="2" creationId="{7915CEFA-B55D-4D00-BFED-DA2F3C80D3BE}"/>
          </ac:spMkLst>
        </pc:spChg>
        <pc:spChg chg="mod">
          <ac:chgData name="Brinkman, Ryan (brinkmrn)" userId="06d2c6e2-87fd-4d4d-99fd-37c6cc647765" providerId="ADAL" clId="{39587AC8-05EE-48D0-9152-412B5B35F033}" dt="2021-06-13T02:44:42.648" v="8210" actId="20577"/>
          <ac:spMkLst>
            <pc:docMk/>
            <pc:sldMk cId="1296315972" sldId="261"/>
            <ac:spMk id="3" creationId="{14639203-A739-42D2-B745-79DD5CFA6142}"/>
          </ac:spMkLst>
        </pc:spChg>
        <pc:spChg chg="add mod">
          <ac:chgData name="Brinkman, Ryan (brinkmrn)" userId="06d2c6e2-87fd-4d4d-99fd-37c6cc647765" providerId="ADAL" clId="{39587AC8-05EE-48D0-9152-412B5B35F033}" dt="2021-06-13T02:44:46.920" v="8212" actId="20577"/>
          <ac:spMkLst>
            <pc:docMk/>
            <pc:sldMk cId="1296315972" sldId="261"/>
            <ac:spMk id="4" creationId="{45B757CB-1ED8-4155-B6E0-EB3CEBF18911}"/>
          </ac:spMkLst>
        </pc:spChg>
        <pc:picChg chg="add mod">
          <ac:chgData name="Brinkman, Ryan (brinkmrn)" userId="06d2c6e2-87fd-4d4d-99fd-37c6cc647765" providerId="ADAL" clId="{39587AC8-05EE-48D0-9152-412B5B35F033}" dt="2021-06-09T02:51:25.107" v="3340" actId="14100"/>
          <ac:picMkLst>
            <pc:docMk/>
            <pc:sldMk cId="1296315972" sldId="261"/>
            <ac:picMk id="1026" creationId="{0513DDDA-A752-4A4E-90CA-69B684081AE5}"/>
          </ac:picMkLst>
        </pc:picChg>
      </pc:sldChg>
      <pc:sldChg chg="addSp modSp mod ord">
        <pc:chgData name="Brinkman, Ryan (brinkmrn)" userId="06d2c6e2-87fd-4d4d-99fd-37c6cc647765" providerId="ADAL" clId="{39587AC8-05EE-48D0-9152-412B5B35F033}" dt="2021-06-14T21:11:20.761" v="8218"/>
        <pc:sldMkLst>
          <pc:docMk/>
          <pc:sldMk cId="262804043" sldId="262"/>
        </pc:sldMkLst>
        <pc:spChg chg="mod">
          <ac:chgData name="Brinkman, Ryan (brinkmrn)" userId="06d2c6e2-87fd-4d4d-99fd-37c6cc647765" providerId="ADAL" clId="{39587AC8-05EE-48D0-9152-412B5B35F033}" dt="2021-06-10T00:03:21.685" v="4591" actId="20577"/>
          <ac:spMkLst>
            <pc:docMk/>
            <pc:sldMk cId="262804043" sldId="262"/>
            <ac:spMk id="3" creationId="{14639203-A739-42D2-B745-79DD5CFA6142}"/>
          </ac:spMkLst>
        </pc:spChg>
        <pc:picChg chg="add mod">
          <ac:chgData name="Brinkman, Ryan (brinkmrn)" userId="06d2c6e2-87fd-4d4d-99fd-37c6cc647765" providerId="ADAL" clId="{39587AC8-05EE-48D0-9152-412B5B35F033}" dt="2021-06-07T01:40:41.474" v="1868" actId="1076"/>
          <ac:picMkLst>
            <pc:docMk/>
            <pc:sldMk cId="262804043" sldId="262"/>
            <ac:picMk id="2050" creationId="{1DBBC501-A3FB-4AB2-BD38-5C95D608ECD3}"/>
          </ac:picMkLst>
        </pc:picChg>
      </pc:sldChg>
      <pc:sldChg chg="addSp delSp modSp mod">
        <pc:chgData name="Brinkman, Ryan (brinkmrn)" userId="06d2c6e2-87fd-4d4d-99fd-37c6cc647765" providerId="ADAL" clId="{39587AC8-05EE-48D0-9152-412B5B35F033}" dt="2021-06-09T23:39:26.463" v="4364" actId="1076"/>
        <pc:sldMkLst>
          <pc:docMk/>
          <pc:sldMk cId="3726341472" sldId="263"/>
        </pc:sldMkLst>
        <pc:spChg chg="add del mod">
          <ac:chgData name="Brinkman, Ryan (brinkmrn)" userId="06d2c6e2-87fd-4d4d-99fd-37c6cc647765" providerId="ADAL" clId="{39587AC8-05EE-48D0-9152-412B5B35F033}" dt="2021-06-09T00:16:02.840" v="2607" actId="14100"/>
          <ac:spMkLst>
            <pc:docMk/>
            <pc:sldMk cId="3726341472" sldId="263"/>
            <ac:spMk id="2" creationId="{7915CEFA-B55D-4D00-BFED-DA2F3C80D3BE}"/>
          </ac:spMkLst>
        </pc:spChg>
        <pc:spChg chg="add">
          <ac:chgData name="Brinkman, Ryan (brinkmrn)" userId="06d2c6e2-87fd-4d4d-99fd-37c6cc647765" providerId="ADAL" clId="{39587AC8-05EE-48D0-9152-412B5B35F033}" dt="2021-06-09T23:36:02.333" v="4275"/>
          <ac:spMkLst>
            <pc:docMk/>
            <pc:sldMk cId="3726341472" sldId="263"/>
            <ac:spMk id="3" creationId="{00F70CA9-9C6F-4AC2-9EF5-0756B885475C}"/>
          </ac:spMkLst>
        </pc:spChg>
        <pc:spChg chg="del mod">
          <ac:chgData name="Brinkman, Ryan (brinkmrn)" userId="06d2c6e2-87fd-4d4d-99fd-37c6cc647765" providerId="ADAL" clId="{39587AC8-05EE-48D0-9152-412B5B35F033}" dt="2021-06-07T02:34:31.775" v="2198" actId="478"/>
          <ac:spMkLst>
            <pc:docMk/>
            <pc:sldMk cId="3726341472" sldId="263"/>
            <ac:spMk id="3" creationId="{14639203-A739-42D2-B745-79DD5CFA6142}"/>
          </ac:spMkLst>
        </pc:spChg>
        <pc:spChg chg="add del mod">
          <ac:chgData name="Brinkman, Ryan (brinkmrn)" userId="06d2c6e2-87fd-4d4d-99fd-37c6cc647765" providerId="ADAL" clId="{39587AC8-05EE-48D0-9152-412B5B35F033}" dt="2021-06-07T02:34:32.984" v="2199" actId="478"/>
          <ac:spMkLst>
            <pc:docMk/>
            <pc:sldMk cId="3726341472" sldId="263"/>
            <ac:spMk id="5" creationId="{6B6DE102-12DE-4530-81E3-3647981E6F17}"/>
          </ac:spMkLst>
        </pc:spChg>
        <pc:spChg chg="add mod ord">
          <ac:chgData name="Brinkman, Ryan (brinkmrn)" userId="06d2c6e2-87fd-4d4d-99fd-37c6cc647765" providerId="ADAL" clId="{39587AC8-05EE-48D0-9152-412B5B35F033}" dt="2021-06-08T23:56:04.724" v="2358" actId="167"/>
          <ac:spMkLst>
            <pc:docMk/>
            <pc:sldMk cId="3726341472" sldId="263"/>
            <ac:spMk id="8" creationId="{E77103F5-6AF9-44F4-B0E9-1C48521EFF80}"/>
          </ac:spMkLst>
        </pc:spChg>
        <pc:spChg chg="add del mod">
          <ac:chgData name="Brinkman, Ryan (brinkmrn)" userId="06d2c6e2-87fd-4d4d-99fd-37c6cc647765" providerId="ADAL" clId="{39587AC8-05EE-48D0-9152-412B5B35F033}" dt="2021-06-07T02:59:09.373" v="2305" actId="478"/>
          <ac:spMkLst>
            <pc:docMk/>
            <pc:sldMk cId="3726341472" sldId="263"/>
            <ac:spMk id="31" creationId="{0600EDB1-DB4A-4DA9-BB41-C32230BE6932}"/>
          </ac:spMkLst>
        </pc:spChg>
        <pc:graphicFrameChg chg="add del mod">
          <ac:chgData name="Brinkman, Ryan (brinkmrn)" userId="06d2c6e2-87fd-4d4d-99fd-37c6cc647765" providerId="ADAL" clId="{39587AC8-05EE-48D0-9152-412B5B35F033}" dt="2021-06-08T23:45:01.559" v="2315"/>
          <ac:graphicFrameMkLst>
            <pc:docMk/>
            <pc:sldMk cId="3726341472" sldId="263"/>
            <ac:graphicFrameMk id="3" creationId="{5C024BF8-7291-4094-8E27-9A79055D2DAF}"/>
          </ac:graphicFrameMkLst>
        </pc:graphicFrameChg>
        <pc:graphicFrameChg chg="add mod">
          <ac:chgData name="Brinkman, Ryan (brinkmrn)" userId="06d2c6e2-87fd-4d4d-99fd-37c6cc647765" providerId="ADAL" clId="{39587AC8-05EE-48D0-9152-412B5B35F033}" dt="2021-06-09T23:39:04.071" v="4359" actId="1037"/>
          <ac:graphicFrameMkLst>
            <pc:docMk/>
            <pc:sldMk cId="3726341472" sldId="263"/>
            <ac:graphicFrameMk id="4" creationId="{1E382C5F-4B18-486D-9B4F-08E439CD9CB9}"/>
          </ac:graphicFrameMkLst>
        </pc:graphicFrameChg>
        <pc:graphicFrameChg chg="add del mod modGraphic">
          <ac:chgData name="Brinkman, Ryan (brinkmrn)" userId="06d2c6e2-87fd-4d4d-99fd-37c6cc647765" providerId="ADAL" clId="{39587AC8-05EE-48D0-9152-412B5B35F033}" dt="2021-06-07T02:44:20.361" v="2228"/>
          <ac:graphicFrameMkLst>
            <pc:docMk/>
            <pc:sldMk cId="3726341472" sldId="263"/>
            <ac:graphicFrameMk id="13" creationId="{2797F6E5-BDCC-413B-88EB-373FD948232F}"/>
          </ac:graphicFrameMkLst>
        </pc:graphicFrameChg>
        <pc:graphicFrameChg chg="add del mod">
          <ac:chgData name="Brinkman, Ryan (brinkmrn)" userId="06d2c6e2-87fd-4d4d-99fd-37c6cc647765" providerId="ADAL" clId="{39587AC8-05EE-48D0-9152-412B5B35F033}" dt="2021-06-07T02:45:20.748" v="2239"/>
          <ac:graphicFrameMkLst>
            <pc:docMk/>
            <pc:sldMk cId="3726341472" sldId="263"/>
            <ac:graphicFrameMk id="17" creationId="{D6EFDA26-0EAF-4A3C-823C-628EBFAAD26C}"/>
          </ac:graphicFrameMkLst>
        </pc:graphicFrameChg>
        <pc:graphicFrameChg chg="add del mod">
          <ac:chgData name="Brinkman, Ryan (brinkmrn)" userId="06d2c6e2-87fd-4d4d-99fd-37c6cc647765" providerId="ADAL" clId="{39587AC8-05EE-48D0-9152-412B5B35F033}" dt="2021-06-07T02:46:13.240" v="2252" actId="478"/>
          <ac:graphicFrameMkLst>
            <pc:docMk/>
            <pc:sldMk cId="3726341472" sldId="263"/>
            <ac:graphicFrameMk id="18" creationId="{249DB8CD-5785-4C87-A669-C2693AB3A0FC}"/>
          </ac:graphicFrameMkLst>
        </pc:graphicFrameChg>
        <pc:graphicFrameChg chg="add del mod modGraphic">
          <ac:chgData name="Brinkman, Ryan (brinkmrn)" userId="06d2c6e2-87fd-4d4d-99fd-37c6cc647765" providerId="ADAL" clId="{39587AC8-05EE-48D0-9152-412B5B35F033}" dt="2021-06-07T02:46:24.539" v="2256"/>
          <ac:graphicFrameMkLst>
            <pc:docMk/>
            <pc:sldMk cId="3726341472" sldId="263"/>
            <ac:graphicFrameMk id="19" creationId="{2FA936BC-2F7C-47C5-B5F7-F37707AB4643}"/>
          </ac:graphicFrameMkLst>
        </pc:graphicFrameChg>
        <pc:graphicFrameChg chg="add del mod">
          <ac:chgData name="Brinkman, Ryan (brinkmrn)" userId="06d2c6e2-87fd-4d4d-99fd-37c6cc647765" providerId="ADAL" clId="{39587AC8-05EE-48D0-9152-412B5B35F033}" dt="2021-06-07T02:46:34.172" v="2258"/>
          <ac:graphicFrameMkLst>
            <pc:docMk/>
            <pc:sldMk cId="3726341472" sldId="263"/>
            <ac:graphicFrameMk id="20" creationId="{4B1C0583-B2E3-44F5-BD24-D7A0FD8BAD96}"/>
          </ac:graphicFrameMkLst>
        </pc:graphicFrameChg>
        <pc:graphicFrameChg chg="add del mod">
          <ac:chgData name="Brinkman, Ryan (brinkmrn)" userId="06d2c6e2-87fd-4d4d-99fd-37c6cc647765" providerId="ADAL" clId="{39587AC8-05EE-48D0-9152-412B5B35F033}" dt="2021-06-07T02:48:24.830" v="2275" actId="478"/>
          <ac:graphicFrameMkLst>
            <pc:docMk/>
            <pc:sldMk cId="3726341472" sldId="263"/>
            <ac:graphicFrameMk id="21" creationId="{FF27B8DA-A59D-45DC-95EF-3C8AFC2E6E14}"/>
          </ac:graphicFrameMkLst>
        </pc:graphicFrameChg>
        <pc:graphicFrameChg chg="add del mod">
          <ac:chgData name="Brinkman, Ryan (brinkmrn)" userId="06d2c6e2-87fd-4d4d-99fd-37c6cc647765" providerId="ADAL" clId="{39587AC8-05EE-48D0-9152-412B5B35F033}" dt="2021-06-07T02:57:31.696" v="2297" actId="478"/>
          <ac:graphicFrameMkLst>
            <pc:docMk/>
            <pc:sldMk cId="3726341472" sldId="263"/>
            <ac:graphicFrameMk id="26" creationId="{2E8D805A-C53A-4BCD-811E-C2D0F696FA39}"/>
          </ac:graphicFrameMkLst>
        </pc:graphicFrameChg>
        <pc:graphicFrameChg chg="add del mod">
          <ac:chgData name="Brinkman, Ryan (brinkmrn)" userId="06d2c6e2-87fd-4d4d-99fd-37c6cc647765" providerId="ADAL" clId="{39587AC8-05EE-48D0-9152-412B5B35F033}" dt="2021-06-07T02:57:57.246" v="2299" actId="478"/>
          <ac:graphicFrameMkLst>
            <pc:docMk/>
            <pc:sldMk cId="3726341472" sldId="263"/>
            <ac:graphicFrameMk id="27" creationId="{C0E1919A-32F1-4165-A630-FA8A0319D06D}"/>
          </ac:graphicFrameMkLst>
        </pc:graphicFrameChg>
        <pc:graphicFrameChg chg="add del mod modGraphic">
          <ac:chgData name="Brinkman, Ryan (brinkmrn)" userId="06d2c6e2-87fd-4d4d-99fd-37c6cc647765" providerId="ADAL" clId="{39587AC8-05EE-48D0-9152-412B5B35F033}" dt="2021-06-07T02:58:55.877" v="2302" actId="478"/>
          <ac:graphicFrameMkLst>
            <pc:docMk/>
            <pc:sldMk cId="3726341472" sldId="263"/>
            <ac:graphicFrameMk id="28" creationId="{B4DCE6A5-0B22-46A2-A656-6C2914C79155}"/>
          </ac:graphicFrameMkLst>
        </pc:graphicFrameChg>
        <pc:graphicFrameChg chg="add del mod modGraphic">
          <ac:chgData name="Brinkman, Ryan (brinkmrn)" userId="06d2c6e2-87fd-4d4d-99fd-37c6cc647765" providerId="ADAL" clId="{39587AC8-05EE-48D0-9152-412B5B35F033}" dt="2021-06-07T02:59:15.748" v="2307" actId="478"/>
          <ac:graphicFrameMkLst>
            <pc:docMk/>
            <pc:sldMk cId="3726341472" sldId="263"/>
            <ac:graphicFrameMk id="29" creationId="{07006FEC-F8E1-4BA3-9613-D64F3C36B0F0}"/>
          </ac:graphicFrameMkLst>
        </pc:graphicFrameChg>
        <pc:graphicFrameChg chg="add mod">
          <ac:chgData name="Brinkman, Ryan (brinkmrn)" userId="06d2c6e2-87fd-4d4d-99fd-37c6cc647765" providerId="ADAL" clId="{39587AC8-05EE-48D0-9152-412B5B35F033}" dt="2021-06-07T02:59:29.576" v="2309" actId="1076"/>
          <ac:graphicFrameMkLst>
            <pc:docMk/>
            <pc:sldMk cId="3726341472" sldId="263"/>
            <ac:graphicFrameMk id="32" creationId="{9978AC69-4E62-4773-BFBC-B61434BC8B2B}"/>
          </ac:graphicFrameMkLst>
        </pc:graphicFrameChg>
        <pc:picChg chg="add mod">
          <ac:chgData name="Brinkman, Ryan (brinkmrn)" userId="06d2c6e2-87fd-4d4d-99fd-37c6cc647765" providerId="ADAL" clId="{39587AC8-05EE-48D0-9152-412B5B35F033}" dt="2021-06-09T23:39:10.363" v="4362" actId="14100"/>
          <ac:picMkLst>
            <pc:docMk/>
            <pc:sldMk cId="3726341472" sldId="263"/>
            <ac:picMk id="5" creationId="{6F93A4AA-13E5-4331-80EA-BEFC13779933}"/>
          </ac:picMkLst>
        </pc:picChg>
        <pc:picChg chg="add del mod">
          <ac:chgData name="Brinkman, Ryan (brinkmrn)" userId="06d2c6e2-87fd-4d4d-99fd-37c6cc647765" providerId="ADAL" clId="{39587AC8-05EE-48D0-9152-412B5B35F033}" dt="2021-06-07T02:42:25.885" v="2205" actId="478"/>
          <ac:picMkLst>
            <pc:docMk/>
            <pc:sldMk cId="3726341472" sldId="263"/>
            <ac:picMk id="6" creationId="{DFD10224-9D4E-45EE-A803-952613BCC6BD}"/>
          </ac:picMkLst>
        </pc:picChg>
        <pc:picChg chg="add del mod">
          <ac:chgData name="Brinkman, Ryan (brinkmrn)" userId="06d2c6e2-87fd-4d4d-99fd-37c6cc647765" providerId="ADAL" clId="{39587AC8-05EE-48D0-9152-412B5B35F033}" dt="2021-06-07T02:42:40.603" v="2209"/>
          <ac:picMkLst>
            <pc:docMk/>
            <pc:sldMk cId="3726341472" sldId="263"/>
            <ac:picMk id="7" creationId="{777C2D5E-EAB8-41B3-818F-435BD934F0DC}"/>
          </ac:picMkLst>
        </pc:picChg>
        <pc:picChg chg="add del mod">
          <ac:chgData name="Brinkman, Ryan (brinkmrn)" userId="06d2c6e2-87fd-4d4d-99fd-37c6cc647765" providerId="ADAL" clId="{39587AC8-05EE-48D0-9152-412B5B35F033}" dt="2021-06-07T02:43:25.500" v="2218" actId="478"/>
          <ac:picMkLst>
            <pc:docMk/>
            <pc:sldMk cId="3726341472" sldId="263"/>
            <ac:picMk id="8" creationId="{6F333F4C-851C-4A24-921F-90AB47DA9954}"/>
          </ac:picMkLst>
        </pc:picChg>
        <pc:picChg chg="add del mod">
          <ac:chgData name="Brinkman, Ryan (brinkmrn)" userId="06d2c6e2-87fd-4d4d-99fd-37c6cc647765" providerId="ADAL" clId="{39587AC8-05EE-48D0-9152-412B5B35F033}" dt="2021-06-07T02:43:25.046" v="2217" actId="478"/>
          <ac:picMkLst>
            <pc:docMk/>
            <pc:sldMk cId="3726341472" sldId="263"/>
            <ac:picMk id="9" creationId="{F286D7A7-7023-4F6E-890A-89BF6BA8DDD5}"/>
          </ac:picMkLst>
        </pc:picChg>
        <pc:picChg chg="add del mod">
          <ac:chgData name="Brinkman, Ryan (brinkmrn)" userId="06d2c6e2-87fd-4d4d-99fd-37c6cc647765" providerId="ADAL" clId="{39587AC8-05EE-48D0-9152-412B5B35F033}" dt="2021-06-07T02:43:24.481" v="2216" actId="478"/>
          <ac:picMkLst>
            <pc:docMk/>
            <pc:sldMk cId="3726341472" sldId="263"/>
            <ac:picMk id="10" creationId="{E981A0B7-946F-4CD6-87E9-EB0C9F9DD7A1}"/>
          </ac:picMkLst>
        </pc:picChg>
        <pc:picChg chg="add del ord">
          <ac:chgData name="Brinkman, Ryan (brinkmrn)" userId="06d2c6e2-87fd-4d4d-99fd-37c6cc647765" providerId="ADAL" clId="{39587AC8-05EE-48D0-9152-412B5B35F033}" dt="2021-06-07T02:43:55.507" v="2221" actId="478"/>
          <ac:picMkLst>
            <pc:docMk/>
            <pc:sldMk cId="3726341472" sldId="263"/>
            <ac:picMk id="11" creationId="{E7D17B0B-9A52-46C6-A214-F4B9B594ED9C}"/>
          </ac:picMkLst>
        </pc:picChg>
        <pc:picChg chg="add del mod">
          <ac:chgData name="Brinkman, Ryan (brinkmrn)" userId="06d2c6e2-87fd-4d4d-99fd-37c6cc647765" providerId="ADAL" clId="{39587AC8-05EE-48D0-9152-412B5B35F033}" dt="2021-06-07T02:44:16.034" v="2224" actId="478"/>
          <ac:picMkLst>
            <pc:docMk/>
            <pc:sldMk cId="3726341472" sldId="263"/>
            <ac:picMk id="12" creationId="{D1A9E582-DEA4-4622-9D20-673078B1CD8E}"/>
          </ac:picMkLst>
        </pc:picChg>
        <pc:picChg chg="add del mod">
          <ac:chgData name="Brinkman, Ryan (brinkmrn)" userId="06d2c6e2-87fd-4d4d-99fd-37c6cc647765" providerId="ADAL" clId="{39587AC8-05EE-48D0-9152-412B5B35F033}" dt="2021-06-07T02:44:52.147" v="2237" actId="478"/>
          <ac:picMkLst>
            <pc:docMk/>
            <pc:sldMk cId="3726341472" sldId="263"/>
            <ac:picMk id="14" creationId="{21450BAD-1C65-435B-8F84-5884569A1A67}"/>
          </ac:picMkLst>
        </pc:picChg>
        <pc:picChg chg="add del mod">
          <ac:chgData name="Brinkman, Ryan (brinkmrn)" userId="06d2c6e2-87fd-4d4d-99fd-37c6cc647765" providerId="ADAL" clId="{39587AC8-05EE-48D0-9152-412B5B35F033}" dt="2021-06-07T02:44:51.130" v="2235" actId="478"/>
          <ac:picMkLst>
            <pc:docMk/>
            <pc:sldMk cId="3726341472" sldId="263"/>
            <ac:picMk id="15" creationId="{39EE610C-6CDB-45C0-A2F2-E4E60EADA6FF}"/>
          </ac:picMkLst>
        </pc:picChg>
        <pc:picChg chg="add del mod">
          <ac:chgData name="Brinkman, Ryan (brinkmrn)" userId="06d2c6e2-87fd-4d4d-99fd-37c6cc647765" providerId="ADAL" clId="{39587AC8-05EE-48D0-9152-412B5B35F033}" dt="2021-06-07T02:44:51.731" v="2236" actId="478"/>
          <ac:picMkLst>
            <pc:docMk/>
            <pc:sldMk cId="3726341472" sldId="263"/>
            <ac:picMk id="16" creationId="{1D0A90DB-08C6-4ABC-B93A-6F43304582B5}"/>
          </ac:picMkLst>
        </pc:picChg>
        <pc:picChg chg="add del mod">
          <ac:chgData name="Brinkman, Ryan (brinkmrn)" userId="06d2c6e2-87fd-4d4d-99fd-37c6cc647765" providerId="ADAL" clId="{39587AC8-05EE-48D0-9152-412B5B35F033}" dt="2021-06-07T02:55:30.274" v="2279" actId="478"/>
          <ac:picMkLst>
            <pc:docMk/>
            <pc:sldMk cId="3726341472" sldId="263"/>
            <ac:picMk id="22" creationId="{D9BD1EF1-86E7-430E-A9F9-118F97D53A33}"/>
          </ac:picMkLst>
        </pc:picChg>
        <pc:picChg chg="add del mod">
          <ac:chgData name="Brinkman, Ryan (brinkmrn)" userId="06d2c6e2-87fd-4d4d-99fd-37c6cc647765" providerId="ADAL" clId="{39587AC8-05EE-48D0-9152-412B5B35F033}" dt="2021-06-07T02:55:47.171" v="2282" actId="478"/>
          <ac:picMkLst>
            <pc:docMk/>
            <pc:sldMk cId="3726341472" sldId="263"/>
            <ac:picMk id="23" creationId="{DE701BFB-78A7-49FA-A602-A30908B757FF}"/>
          </ac:picMkLst>
        </pc:picChg>
        <pc:picChg chg="add del mod">
          <ac:chgData name="Brinkman, Ryan (brinkmrn)" userId="06d2c6e2-87fd-4d4d-99fd-37c6cc647765" providerId="ADAL" clId="{39587AC8-05EE-48D0-9152-412B5B35F033}" dt="2021-06-07T02:57:01.179" v="2289" actId="478"/>
          <ac:picMkLst>
            <pc:docMk/>
            <pc:sldMk cId="3726341472" sldId="263"/>
            <ac:picMk id="24" creationId="{3A13127A-C717-4A0C-8BFE-D398E7ACCD65}"/>
          </ac:picMkLst>
        </pc:picChg>
        <pc:picChg chg="add del mod">
          <ac:chgData name="Brinkman, Ryan (brinkmrn)" userId="06d2c6e2-87fd-4d4d-99fd-37c6cc647765" providerId="ADAL" clId="{39587AC8-05EE-48D0-9152-412B5B35F033}" dt="2021-06-07T02:57:11.836" v="2293" actId="478"/>
          <ac:picMkLst>
            <pc:docMk/>
            <pc:sldMk cId="3726341472" sldId="263"/>
            <ac:picMk id="25" creationId="{7F1CF483-F557-4729-BE6C-81B307FB8246}"/>
          </ac:picMkLst>
        </pc:picChg>
        <pc:picChg chg="add mod">
          <ac:chgData name="Brinkman, Ryan (brinkmrn)" userId="06d2c6e2-87fd-4d4d-99fd-37c6cc647765" providerId="ADAL" clId="{39587AC8-05EE-48D0-9152-412B5B35F033}" dt="2021-06-09T23:39:26.463" v="4364" actId="1076"/>
          <ac:picMkLst>
            <pc:docMk/>
            <pc:sldMk cId="3726341472" sldId="263"/>
            <ac:picMk id="1026" creationId="{81634136-5A31-4665-BF54-1F8EB8551BDC}"/>
          </ac:picMkLst>
        </pc:picChg>
        <pc:picChg chg="add mod">
          <ac:chgData name="Brinkman, Ryan (brinkmrn)" userId="06d2c6e2-87fd-4d4d-99fd-37c6cc647765" providerId="ADAL" clId="{39587AC8-05EE-48D0-9152-412B5B35F033}" dt="2021-06-09T23:39:07.958" v="4361" actId="1076"/>
          <ac:picMkLst>
            <pc:docMk/>
            <pc:sldMk cId="3726341472" sldId="263"/>
            <ac:picMk id="1028" creationId="{0B1C41FC-9A86-4061-A6B8-D53F54E732F5}"/>
          </ac:picMkLst>
        </pc:picChg>
        <pc:picChg chg="add del mod">
          <ac:chgData name="Brinkman, Ryan (brinkmrn)" userId="06d2c6e2-87fd-4d4d-99fd-37c6cc647765" providerId="ADAL" clId="{39587AC8-05EE-48D0-9152-412B5B35F033}" dt="2021-06-09T23:30:08.540" v="4236" actId="478"/>
          <ac:picMkLst>
            <pc:docMk/>
            <pc:sldMk cId="3726341472" sldId="263"/>
            <ac:picMk id="1030" creationId="{EA8D3607-D396-4888-BA94-9333FD380D09}"/>
          </ac:picMkLst>
        </pc:picChg>
      </pc:sldChg>
      <pc:sldChg chg="addSp modSp mod ord">
        <pc:chgData name="Brinkman, Ryan (brinkmrn)" userId="06d2c6e2-87fd-4d4d-99fd-37c6cc647765" providerId="ADAL" clId="{39587AC8-05EE-48D0-9152-412B5B35F033}" dt="2021-06-13T02:20:49.734" v="7941" actId="13926"/>
        <pc:sldMkLst>
          <pc:docMk/>
          <pc:sldMk cId="331509039" sldId="264"/>
        </pc:sldMkLst>
        <pc:spChg chg="mod">
          <ac:chgData name="Brinkman, Ryan (brinkmrn)" userId="06d2c6e2-87fd-4d4d-99fd-37c6cc647765" providerId="ADAL" clId="{39587AC8-05EE-48D0-9152-412B5B35F033}" dt="2021-05-29T14:41:02.554" v="211" actId="20577"/>
          <ac:spMkLst>
            <pc:docMk/>
            <pc:sldMk cId="331509039" sldId="264"/>
            <ac:spMk id="2" creationId="{7915CEFA-B55D-4D00-BFED-DA2F3C80D3BE}"/>
          </ac:spMkLst>
        </pc:spChg>
        <pc:spChg chg="mod">
          <ac:chgData name="Brinkman, Ryan (brinkmrn)" userId="06d2c6e2-87fd-4d4d-99fd-37c6cc647765" providerId="ADAL" clId="{39587AC8-05EE-48D0-9152-412B5B35F033}" dt="2021-06-13T02:20:49.734" v="7941" actId="13926"/>
          <ac:spMkLst>
            <pc:docMk/>
            <pc:sldMk cId="331509039" sldId="264"/>
            <ac:spMk id="3" creationId="{14639203-A739-42D2-B745-79DD5CFA6142}"/>
          </ac:spMkLst>
        </pc:spChg>
        <pc:picChg chg="add mod modCrop">
          <ac:chgData name="Brinkman, Ryan (brinkmrn)" userId="06d2c6e2-87fd-4d4d-99fd-37c6cc647765" providerId="ADAL" clId="{39587AC8-05EE-48D0-9152-412B5B35F033}" dt="2021-06-13T02:14:44.141" v="7633" actId="1076"/>
          <ac:picMkLst>
            <pc:docMk/>
            <pc:sldMk cId="331509039" sldId="264"/>
            <ac:picMk id="5" creationId="{6F6E8294-F036-4854-A292-5FA1601CC1D9}"/>
          </ac:picMkLst>
        </pc:picChg>
      </pc:sldChg>
      <pc:sldChg chg="modSp mod">
        <pc:chgData name="Brinkman, Ryan (brinkmrn)" userId="06d2c6e2-87fd-4d4d-99fd-37c6cc647765" providerId="ADAL" clId="{39587AC8-05EE-48D0-9152-412B5B35F033}" dt="2021-06-13T02:45:14.889" v="8214" actId="255"/>
        <pc:sldMkLst>
          <pc:docMk/>
          <pc:sldMk cId="3335231331" sldId="265"/>
        </pc:sldMkLst>
        <pc:spChg chg="mod">
          <ac:chgData name="Brinkman, Ryan (brinkmrn)" userId="06d2c6e2-87fd-4d4d-99fd-37c6cc647765" providerId="ADAL" clId="{39587AC8-05EE-48D0-9152-412B5B35F033}" dt="2021-06-13T02:45:14.889" v="8214" actId="255"/>
          <ac:spMkLst>
            <pc:docMk/>
            <pc:sldMk cId="3335231331" sldId="265"/>
            <ac:spMk id="3" creationId="{14639203-A739-42D2-B745-79DD5CFA6142}"/>
          </ac:spMkLst>
        </pc:spChg>
      </pc:sldChg>
      <pc:sldChg chg="addSp modSp mod ord modNotes modNotesTx">
        <pc:chgData name="Brinkman, Ryan (brinkmrn)" userId="06d2c6e2-87fd-4d4d-99fd-37c6cc647765" providerId="ADAL" clId="{39587AC8-05EE-48D0-9152-412B5B35F033}" dt="2021-06-13T02:35:30.369" v="8026" actId="1076"/>
        <pc:sldMkLst>
          <pc:docMk/>
          <pc:sldMk cId="3375927612" sldId="266"/>
        </pc:sldMkLst>
        <pc:spChg chg="mod">
          <ac:chgData name="Brinkman, Ryan (brinkmrn)" userId="06d2c6e2-87fd-4d4d-99fd-37c6cc647765" providerId="ADAL" clId="{39587AC8-05EE-48D0-9152-412B5B35F033}" dt="2021-06-13T02:35:10.576" v="8021" actId="947"/>
          <ac:spMkLst>
            <pc:docMk/>
            <pc:sldMk cId="3375927612" sldId="266"/>
            <ac:spMk id="2" creationId="{7915CEFA-B55D-4D00-BFED-DA2F3C80D3BE}"/>
          </ac:spMkLst>
        </pc:spChg>
        <pc:spChg chg="mod">
          <ac:chgData name="Brinkman, Ryan (brinkmrn)" userId="06d2c6e2-87fd-4d4d-99fd-37c6cc647765" providerId="ADAL" clId="{39587AC8-05EE-48D0-9152-412B5B35F033}" dt="2021-06-09T02:39:11.531" v="3112" actId="5793"/>
          <ac:spMkLst>
            <pc:docMk/>
            <pc:sldMk cId="3375927612" sldId="266"/>
            <ac:spMk id="3" creationId="{14639203-A739-42D2-B745-79DD5CFA6142}"/>
          </ac:spMkLst>
        </pc:spChg>
        <pc:spChg chg="add mod">
          <ac:chgData name="Brinkman, Ryan (brinkmrn)" userId="06d2c6e2-87fd-4d4d-99fd-37c6cc647765" providerId="ADAL" clId="{39587AC8-05EE-48D0-9152-412B5B35F033}" dt="2021-06-13T02:35:30.369" v="8026" actId="1076"/>
          <ac:spMkLst>
            <pc:docMk/>
            <pc:sldMk cId="3375927612" sldId="266"/>
            <ac:spMk id="13" creationId="{91A1711A-49FE-4445-9CCB-81ACD3D4C9F7}"/>
          </ac:spMkLst>
        </pc:spChg>
      </pc:sldChg>
      <pc:sldChg chg="addSp delSp modSp mod">
        <pc:chgData name="Brinkman, Ryan (brinkmrn)" userId="06d2c6e2-87fd-4d4d-99fd-37c6cc647765" providerId="ADAL" clId="{39587AC8-05EE-48D0-9152-412B5B35F033}" dt="2021-06-13T02:43:14.477" v="8196" actId="20577"/>
        <pc:sldMkLst>
          <pc:docMk/>
          <pc:sldMk cId="3771486375" sldId="267"/>
        </pc:sldMkLst>
        <pc:spChg chg="mod">
          <ac:chgData name="Brinkman, Ryan (brinkmrn)" userId="06d2c6e2-87fd-4d4d-99fd-37c6cc647765" providerId="ADAL" clId="{39587AC8-05EE-48D0-9152-412B5B35F033}" dt="2021-06-13T02:43:08.255" v="8192" actId="20577"/>
          <ac:spMkLst>
            <pc:docMk/>
            <pc:sldMk cId="3771486375" sldId="267"/>
            <ac:spMk id="2" creationId="{7915CEFA-B55D-4D00-BFED-DA2F3C80D3BE}"/>
          </ac:spMkLst>
        </pc:spChg>
        <pc:spChg chg="add del mod">
          <ac:chgData name="Brinkman, Ryan (brinkmrn)" userId="06d2c6e2-87fd-4d4d-99fd-37c6cc647765" providerId="ADAL" clId="{39587AC8-05EE-48D0-9152-412B5B35F033}" dt="2021-06-09T23:49:23.391" v="4448" actId="20577"/>
          <ac:spMkLst>
            <pc:docMk/>
            <pc:sldMk cId="3771486375" sldId="267"/>
            <ac:spMk id="3" creationId="{14639203-A739-42D2-B745-79DD5CFA6142}"/>
          </ac:spMkLst>
        </pc:spChg>
        <pc:spChg chg="add del">
          <ac:chgData name="Brinkman, Ryan (brinkmrn)" userId="06d2c6e2-87fd-4d4d-99fd-37c6cc647765" providerId="ADAL" clId="{39587AC8-05EE-48D0-9152-412B5B35F033}" dt="2021-06-07T02:24:17.194" v="2174" actId="478"/>
          <ac:spMkLst>
            <pc:docMk/>
            <pc:sldMk cId="3771486375" sldId="267"/>
            <ac:spMk id="5" creationId="{9E1E4D61-1142-4F6D-8013-B7617D652AE3}"/>
          </ac:spMkLst>
        </pc:spChg>
        <pc:spChg chg="add mod">
          <ac:chgData name="Brinkman, Ryan (brinkmrn)" userId="06d2c6e2-87fd-4d4d-99fd-37c6cc647765" providerId="ADAL" clId="{39587AC8-05EE-48D0-9152-412B5B35F033}" dt="2021-06-13T02:43:14.477" v="8196" actId="20577"/>
          <ac:spMkLst>
            <pc:docMk/>
            <pc:sldMk cId="3771486375" sldId="267"/>
            <ac:spMk id="7" creationId="{33CE0B8E-FF4E-4EA9-9D00-5E5183622A71}"/>
          </ac:spMkLst>
        </pc:spChg>
        <pc:spChg chg="add del mod">
          <ac:chgData name="Brinkman, Ryan (brinkmrn)" userId="06d2c6e2-87fd-4d4d-99fd-37c6cc647765" providerId="ADAL" clId="{39587AC8-05EE-48D0-9152-412B5B35F033}" dt="2021-06-07T01:33:19.147" v="1860" actId="478"/>
          <ac:spMkLst>
            <pc:docMk/>
            <pc:sldMk cId="3771486375" sldId="267"/>
            <ac:spMk id="7" creationId="{55C06B1C-D754-4BAE-B5D5-4B2133475CE7}"/>
          </ac:spMkLst>
        </pc:spChg>
        <pc:spChg chg="add del mod">
          <ac:chgData name="Brinkman, Ryan (brinkmrn)" userId="06d2c6e2-87fd-4d4d-99fd-37c6cc647765" providerId="ADAL" clId="{39587AC8-05EE-48D0-9152-412B5B35F033}" dt="2021-06-07T02:24:17.194" v="2174" actId="478"/>
          <ac:spMkLst>
            <pc:docMk/>
            <pc:sldMk cId="3771486375" sldId="267"/>
            <ac:spMk id="8" creationId="{B8C6C6BE-9CF0-47D9-B48B-FB60A497728C}"/>
          </ac:spMkLst>
        </pc:spChg>
        <pc:spChg chg="add del mod">
          <ac:chgData name="Brinkman, Ryan (brinkmrn)" userId="06d2c6e2-87fd-4d4d-99fd-37c6cc647765" providerId="ADAL" clId="{39587AC8-05EE-48D0-9152-412B5B35F033}" dt="2021-06-07T01:33:17.932" v="1858" actId="478"/>
          <ac:spMkLst>
            <pc:docMk/>
            <pc:sldMk cId="3771486375" sldId="267"/>
            <ac:spMk id="9" creationId="{6FD407F1-5992-4560-9916-AC4671DF5A3A}"/>
          </ac:spMkLst>
        </pc:spChg>
        <pc:spChg chg="add mod ord">
          <ac:chgData name="Brinkman, Ryan (brinkmrn)" userId="06d2c6e2-87fd-4d4d-99fd-37c6cc647765" providerId="ADAL" clId="{39587AC8-05EE-48D0-9152-412B5B35F033}" dt="2021-05-28T23:05:23.510" v="62" actId="167"/>
          <ac:spMkLst>
            <pc:docMk/>
            <pc:sldMk cId="3771486375" sldId="267"/>
            <ac:spMk id="12" creationId="{6084A6DD-7322-4F31-97D4-1204F145D921}"/>
          </ac:spMkLst>
        </pc:spChg>
        <pc:picChg chg="del mod">
          <ac:chgData name="Brinkman, Ryan (brinkmrn)" userId="06d2c6e2-87fd-4d4d-99fd-37c6cc647765" providerId="ADAL" clId="{39587AC8-05EE-48D0-9152-412B5B35F033}" dt="2021-06-07T01:33:16.827" v="1857" actId="478"/>
          <ac:picMkLst>
            <pc:docMk/>
            <pc:sldMk cId="3771486375" sldId="267"/>
            <ac:picMk id="4" creationId="{EB02F03D-CEB5-44AD-AFEE-AB31C8AFEEFD}"/>
          </ac:picMkLst>
        </pc:picChg>
        <pc:picChg chg="add del mod">
          <ac:chgData name="Brinkman, Ryan (brinkmrn)" userId="06d2c6e2-87fd-4d4d-99fd-37c6cc647765" providerId="ADAL" clId="{39587AC8-05EE-48D0-9152-412B5B35F033}" dt="2021-06-07T01:33:06.691" v="1848" actId="478"/>
          <ac:picMkLst>
            <pc:docMk/>
            <pc:sldMk cId="3771486375" sldId="267"/>
            <ac:picMk id="6" creationId="{97E8E319-4951-404B-940F-05AF59877200}"/>
          </ac:picMkLst>
        </pc:picChg>
        <pc:picChg chg="add del mod">
          <ac:chgData name="Brinkman, Ryan (brinkmrn)" userId="06d2c6e2-87fd-4d4d-99fd-37c6cc647765" providerId="ADAL" clId="{39587AC8-05EE-48D0-9152-412B5B35F033}" dt="2021-06-07T01:33:07.459" v="1849" actId="478"/>
          <ac:picMkLst>
            <pc:docMk/>
            <pc:sldMk cId="3771486375" sldId="267"/>
            <ac:picMk id="11" creationId="{46F4A7ED-5F9B-441C-AB6B-D09328B64DF6}"/>
          </ac:picMkLst>
        </pc:picChg>
        <pc:picChg chg="add mod">
          <ac:chgData name="Brinkman, Ryan (brinkmrn)" userId="06d2c6e2-87fd-4d4d-99fd-37c6cc647765" providerId="ADAL" clId="{39587AC8-05EE-48D0-9152-412B5B35F033}" dt="2021-06-13T02:40:39.184" v="8170" actId="1038"/>
          <ac:picMkLst>
            <pc:docMk/>
            <pc:sldMk cId="3771486375" sldId="267"/>
            <ac:picMk id="13" creationId="{5746E54F-81BD-4853-B28E-5167F2AF0385}"/>
          </ac:picMkLst>
        </pc:picChg>
      </pc:sldChg>
      <pc:sldChg chg="addSp modSp mod modNotes">
        <pc:chgData name="Brinkman, Ryan (brinkmrn)" userId="06d2c6e2-87fd-4d4d-99fd-37c6cc647765" providerId="ADAL" clId="{39587AC8-05EE-48D0-9152-412B5B35F033}" dt="2021-06-10T00:04:47.365" v="4629" actId="1035"/>
        <pc:sldMkLst>
          <pc:docMk/>
          <pc:sldMk cId="1842534611" sldId="268"/>
        </pc:sldMkLst>
        <pc:spChg chg="mod">
          <ac:chgData name="Brinkman, Ryan (brinkmrn)" userId="06d2c6e2-87fd-4d4d-99fd-37c6cc647765" providerId="ADAL" clId="{39587AC8-05EE-48D0-9152-412B5B35F033}" dt="2021-06-10T00:04:40.396" v="4614" actId="20577"/>
          <ac:spMkLst>
            <pc:docMk/>
            <pc:sldMk cId="1842534611" sldId="268"/>
            <ac:spMk id="3" creationId="{14639203-A739-42D2-B745-79DD5CFA6142}"/>
          </ac:spMkLst>
        </pc:spChg>
        <pc:spChg chg="add mod">
          <ac:chgData name="Brinkman, Ryan (brinkmrn)" userId="06d2c6e2-87fd-4d4d-99fd-37c6cc647765" providerId="ADAL" clId="{39587AC8-05EE-48D0-9152-412B5B35F033}" dt="2021-06-09T03:17:29.526" v="4046"/>
          <ac:spMkLst>
            <pc:docMk/>
            <pc:sldMk cId="1842534611" sldId="268"/>
            <ac:spMk id="5" creationId="{007EAE80-8E37-438F-98DF-ECD7E3563F6A}"/>
          </ac:spMkLst>
        </pc:spChg>
        <pc:picChg chg="mod ord">
          <ac:chgData name="Brinkman, Ryan (brinkmrn)" userId="06d2c6e2-87fd-4d4d-99fd-37c6cc647765" providerId="ADAL" clId="{39587AC8-05EE-48D0-9152-412B5B35F033}" dt="2021-06-10T00:04:47.365" v="4629" actId="1035"/>
          <ac:picMkLst>
            <pc:docMk/>
            <pc:sldMk cId="1842534611" sldId="268"/>
            <ac:picMk id="4" creationId="{105F7923-743A-4EF9-9892-68C35F1C03AD}"/>
          </ac:picMkLst>
        </pc:picChg>
      </pc:sldChg>
      <pc:sldChg chg="addSp modSp mod modNotes">
        <pc:chgData name="Brinkman, Ryan (brinkmrn)" userId="06d2c6e2-87fd-4d4d-99fd-37c6cc647765" providerId="ADAL" clId="{39587AC8-05EE-48D0-9152-412B5B35F033}" dt="2021-06-13T02:20:25.610" v="7899" actId="20577"/>
        <pc:sldMkLst>
          <pc:docMk/>
          <pc:sldMk cId="3315684892" sldId="269"/>
        </pc:sldMkLst>
        <pc:spChg chg="mod">
          <ac:chgData name="Brinkman, Ryan (brinkmrn)" userId="06d2c6e2-87fd-4d4d-99fd-37c6cc647765" providerId="ADAL" clId="{39587AC8-05EE-48D0-9152-412B5B35F033}" dt="2021-05-29T14:41:35.123" v="216" actId="20577"/>
          <ac:spMkLst>
            <pc:docMk/>
            <pc:sldMk cId="3315684892" sldId="269"/>
            <ac:spMk id="2" creationId="{7915CEFA-B55D-4D00-BFED-DA2F3C80D3BE}"/>
          </ac:spMkLst>
        </pc:spChg>
        <pc:spChg chg="mod">
          <ac:chgData name="Brinkman, Ryan (brinkmrn)" userId="06d2c6e2-87fd-4d4d-99fd-37c6cc647765" providerId="ADAL" clId="{39587AC8-05EE-48D0-9152-412B5B35F033}" dt="2021-06-13T02:20:25.610" v="7899" actId="20577"/>
          <ac:spMkLst>
            <pc:docMk/>
            <pc:sldMk cId="3315684892" sldId="269"/>
            <ac:spMk id="3" creationId="{14639203-A739-42D2-B745-79DD5CFA6142}"/>
          </ac:spMkLst>
        </pc:spChg>
        <pc:spChg chg="add mod">
          <ac:chgData name="Brinkman, Ryan (brinkmrn)" userId="06d2c6e2-87fd-4d4d-99fd-37c6cc647765" providerId="ADAL" clId="{39587AC8-05EE-48D0-9152-412B5B35F033}" dt="2021-06-09T03:17:37.791" v="4048"/>
          <ac:spMkLst>
            <pc:docMk/>
            <pc:sldMk cId="3315684892" sldId="269"/>
            <ac:spMk id="5" creationId="{BB6B8F50-1903-41EA-B92C-AD190A631C76}"/>
          </ac:spMkLst>
        </pc:spChg>
        <pc:picChg chg="add mod">
          <ac:chgData name="Brinkman, Ryan (brinkmrn)" userId="06d2c6e2-87fd-4d4d-99fd-37c6cc647765" providerId="ADAL" clId="{39587AC8-05EE-48D0-9152-412B5B35F033}" dt="2021-06-13T02:17:22.053" v="7691" actId="1076"/>
          <ac:picMkLst>
            <pc:docMk/>
            <pc:sldMk cId="3315684892" sldId="269"/>
            <ac:picMk id="1026" creationId="{07D8A49D-523F-48BB-9E3A-0023C7BCFEC8}"/>
          </ac:picMkLst>
        </pc:picChg>
      </pc:sldChg>
      <pc:sldChg chg="addSp delSp modSp add mod modNotes">
        <pc:chgData name="Brinkman, Ryan (brinkmrn)" userId="06d2c6e2-87fd-4d4d-99fd-37c6cc647765" providerId="ADAL" clId="{39587AC8-05EE-48D0-9152-412B5B35F033}" dt="2021-06-13T02:43:48.328" v="8204" actId="20577"/>
        <pc:sldMkLst>
          <pc:docMk/>
          <pc:sldMk cId="2132240009" sldId="270"/>
        </pc:sldMkLst>
        <pc:spChg chg="mod">
          <ac:chgData name="Brinkman, Ryan (brinkmrn)" userId="06d2c6e2-87fd-4d4d-99fd-37c6cc647765" providerId="ADAL" clId="{39587AC8-05EE-48D0-9152-412B5B35F033}" dt="2021-06-13T02:43:19.255" v="8200" actId="20577"/>
          <ac:spMkLst>
            <pc:docMk/>
            <pc:sldMk cId="2132240009" sldId="270"/>
            <ac:spMk id="2" creationId="{7915CEFA-B55D-4D00-BFED-DA2F3C80D3BE}"/>
          </ac:spMkLst>
        </pc:spChg>
        <pc:spChg chg="mod">
          <ac:chgData name="Brinkman, Ryan (brinkmrn)" userId="06d2c6e2-87fd-4d4d-99fd-37c6cc647765" providerId="ADAL" clId="{39587AC8-05EE-48D0-9152-412B5B35F033}" dt="2021-06-10T00:02:05.885" v="4539" actId="20577"/>
          <ac:spMkLst>
            <pc:docMk/>
            <pc:sldMk cId="2132240009" sldId="270"/>
            <ac:spMk id="3" creationId="{14639203-A739-42D2-B745-79DD5CFA6142}"/>
          </ac:spMkLst>
        </pc:spChg>
        <pc:spChg chg="add mod">
          <ac:chgData name="Brinkman, Ryan (brinkmrn)" userId="06d2c6e2-87fd-4d4d-99fd-37c6cc647765" providerId="ADAL" clId="{39587AC8-05EE-48D0-9152-412B5B35F033}" dt="2021-06-13T02:43:48.328" v="8204" actId="20577"/>
          <ac:spMkLst>
            <pc:docMk/>
            <pc:sldMk cId="2132240009" sldId="270"/>
            <ac:spMk id="6" creationId="{B83C451C-DB59-4869-BD5F-135314EAE19B}"/>
          </ac:spMkLst>
        </pc:spChg>
        <pc:spChg chg="del mod">
          <ac:chgData name="Brinkman, Ryan (brinkmrn)" userId="06d2c6e2-87fd-4d4d-99fd-37c6cc647765" providerId="ADAL" clId="{39587AC8-05EE-48D0-9152-412B5B35F033}" dt="2021-06-07T00:18:09.185" v="872" actId="478"/>
          <ac:spMkLst>
            <pc:docMk/>
            <pc:sldMk cId="2132240009" sldId="270"/>
            <ac:spMk id="7" creationId="{55C06B1C-D754-4BAE-B5D5-4B2133475CE7}"/>
          </ac:spMkLst>
        </pc:spChg>
        <pc:spChg chg="del">
          <ac:chgData name="Brinkman, Ryan (brinkmrn)" userId="06d2c6e2-87fd-4d4d-99fd-37c6cc647765" providerId="ADAL" clId="{39587AC8-05EE-48D0-9152-412B5B35F033}" dt="2021-06-07T00:18:06.211" v="869" actId="478"/>
          <ac:spMkLst>
            <pc:docMk/>
            <pc:sldMk cId="2132240009" sldId="270"/>
            <ac:spMk id="9" creationId="{6FD407F1-5992-4560-9916-AC4671DF5A3A}"/>
          </ac:spMkLst>
        </pc:spChg>
        <pc:spChg chg="del">
          <ac:chgData name="Brinkman, Ryan (brinkmrn)" userId="06d2c6e2-87fd-4d4d-99fd-37c6cc647765" providerId="ADAL" clId="{39587AC8-05EE-48D0-9152-412B5B35F033}" dt="2021-06-08T23:55:55.595" v="2356" actId="478"/>
          <ac:spMkLst>
            <pc:docMk/>
            <pc:sldMk cId="2132240009" sldId="270"/>
            <ac:spMk id="12" creationId="{6084A6DD-7322-4F31-97D4-1204F145D921}"/>
          </ac:spMkLst>
        </pc:spChg>
        <pc:picChg chg="del">
          <ac:chgData name="Brinkman, Ryan (brinkmrn)" userId="06d2c6e2-87fd-4d4d-99fd-37c6cc647765" providerId="ADAL" clId="{39587AC8-05EE-48D0-9152-412B5B35F033}" dt="2021-06-07T00:18:03.951" v="866" actId="478"/>
          <ac:picMkLst>
            <pc:docMk/>
            <pc:sldMk cId="2132240009" sldId="270"/>
            <ac:picMk id="4" creationId="{EB02F03D-CEB5-44AD-AFEE-AB31C8AFEEFD}"/>
          </ac:picMkLst>
        </pc:picChg>
        <pc:picChg chg="add mod">
          <ac:chgData name="Brinkman, Ryan (brinkmrn)" userId="06d2c6e2-87fd-4d4d-99fd-37c6cc647765" providerId="ADAL" clId="{39587AC8-05EE-48D0-9152-412B5B35F033}" dt="2021-06-13T02:38:59.187" v="8119" actId="1076"/>
          <ac:picMkLst>
            <pc:docMk/>
            <pc:sldMk cId="2132240009" sldId="270"/>
            <ac:picMk id="5" creationId="{FEDB0B09-EBB3-445C-A6B2-1BFCA7BB6C76}"/>
          </ac:picMkLst>
        </pc:picChg>
        <pc:picChg chg="del">
          <ac:chgData name="Brinkman, Ryan (brinkmrn)" userId="06d2c6e2-87fd-4d4d-99fd-37c6cc647765" providerId="ADAL" clId="{39587AC8-05EE-48D0-9152-412B5B35F033}" dt="2021-06-07T00:18:04.473" v="867" actId="478"/>
          <ac:picMkLst>
            <pc:docMk/>
            <pc:sldMk cId="2132240009" sldId="270"/>
            <ac:picMk id="6" creationId="{97E8E319-4951-404B-940F-05AF59877200}"/>
          </ac:picMkLst>
        </pc:picChg>
        <pc:picChg chg="del">
          <ac:chgData name="Brinkman, Ryan (brinkmrn)" userId="06d2c6e2-87fd-4d4d-99fd-37c6cc647765" providerId="ADAL" clId="{39587AC8-05EE-48D0-9152-412B5B35F033}" dt="2021-06-07T00:18:04.929" v="868" actId="478"/>
          <ac:picMkLst>
            <pc:docMk/>
            <pc:sldMk cId="2132240009" sldId="270"/>
            <ac:picMk id="11" creationId="{46F4A7ED-5F9B-441C-AB6B-D09328B64DF6}"/>
          </ac:picMkLst>
        </pc:picChg>
      </pc:sldChg>
      <pc:sldChg chg="addSp delSp modSp add mod">
        <pc:chgData name="Brinkman, Ryan (brinkmrn)" userId="06d2c6e2-87fd-4d4d-99fd-37c6cc647765" providerId="ADAL" clId="{39587AC8-05EE-48D0-9152-412B5B35F033}" dt="2021-06-13T02:44:12.613" v="8208" actId="20577"/>
        <pc:sldMkLst>
          <pc:docMk/>
          <pc:sldMk cId="1371583552" sldId="271"/>
        </pc:sldMkLst>
        <pc:spChg chg="mod">
          <ac:chgData name="Brinkman, Ryan (brinkmrn)" userId="06d2c6e2-87fd-4d4d-99fd-37c6cc647765" providerId="ADAL" clId="{39587AC8-05EE-48D0-9152-412B5B35F033}" dt="2021-06-13T02:44:10.033" v="8206" actId="20577"/>
          <ac:spMkLst>
            <pc:docMk/>
            <pc:sldMk cId="1371583552" sldId="271"/>
            <ac:spMk id="2" creationId="{7915CEFA-B55D-4D00-BFED-DA2F3C80D3BE}"/>
          </ac:spMkLst>
        </pc:spChg>
        <pc:spChg chg="mod">
          <ac:chgData name="Brinkman, Ryan (brinkmrn)" userId="06d2c6e2-87fd-4d4d-99fd-37c6cc647765" providerId="ADAL" clId="{39587AC8-05EE-48D0-9152-412B5B35F033}" dt="2021-06-09T23:49:50.513" v="4471" actId="20577"/>
          <ac:spMkLst>
            <pc:docMk/>
            <pc:sldMk cId="1371583552" sldId="271"/>
            <ac:spMk id="3" creationId="{14639203-A739-42D2-B745-79DD5CFA6142}"/>
          </ac:spMkLst>
        </pc:spChg>
        <pc:spChg chg="add mod">
          <ac:chgData name="Brinkman, Ryan (brinkmrn)" userId="06d2c6e2-87fd-4d4d-99fd-37c6cc647765" providerId="ADAL" clId="{39587AC8-05EE-48D0-9152-412B5B35F033}" dt="2021-06-13T02:44:12.613" v="8208" actId="20577"/>
          <ac:spMkLst>
            <pc:docMk/>
            <pc:sldMk cId="1371583552" sldId="271"/>
            <ac:spMk id="4" creationId="{4B9E96D8-61AF-4830-8C07-D8EBC4B1901A}"/>
          </ac:spMkLst>
        </pc:spChg>
        <pc:spChg chg="mod">
          <ac:chgData name="Brinkman, Ryan (brinkmrn)" userId="06d2c6e2-87fd-4d4d-99fd-37c6cc647765" providerId="ADAL" clId="{39587AC8-05EE-48D0-9152-412B5B35F033}" dt="2021-06-09T23:43:11.343" v="4372" actId="1076"/>
          <ac:spMkLst>
            <pc:docMk/>
            <pc:sldMk cId="1371583552" sldId="271"/>
            <ac:spMk id="7" creationId="{55C06B1C-D754-4BAE-B5D5-4B2133475CE7}"/>
          </ac:spMkLst>
        </pc:spChg>
        <pc:spChg chg="mod">
          <ac:chgData name="Brinkman, Ryan (brinkmrn)" userId="06d2c6e2-87fd-4d4d-99fd-37c6cc647765" providerId="ADAL" clId="{39587AC8-05EE-48D0-9152-412B5B35F033}" dt="2021-06-09T23:43:07.509" v="4371" actId="1076"/>
          <ac:spMkLst>
            <pc:docMk/>
            <pc:sldMk cId="1371583552" sldId="271"/>
            <ac:spMk id="9" creationId="{6FD407F1-5992-4560-9916-AC4671DF5A3A}"/>
          </ac:spMkLst>
        </pc:spChg>
        <pc:picChg chg="del">
          <ac:chgData name="Brinkman, Ryan (brinkmrn)" userId="06d2c6e2-87fd-4d4d-99fd-37c6cc647765" providerId="ADAL" clId="{39587AC8-05EE-48D0-9152-412B5B35F033}" dt="2021-06-09T23:42:44.177" v="4365" actId="478"/>
          <ac:picMkLst>
            <pc:docMk/>
            <pc:sldMk cId="1371583552" sldId="271"/>
            <ac:picMk id="4" creationId="{EB02F03D-CEB5-44AD-AFEE-AB31C8AFEEFD}"/>
          </ac:picMkLst>
        </pc:picChg>
        <pc:picChg chg="add mod ord">
          <ac:chgData name="Brinkman, Ryan (brinkmrn)" userId="06d2c6e2-87fd-4d4d-99fd-37c6cc647765" providerId="ADAL" clId="{39587AC8-05EE-48D0-9152-412B5B35F033}" dt="2021-06-09T23:43:04.888" v="4370" actId="1076"/>
          <ac:picMkLst>
            <pc:docMk/>
            <pc:sldMk cId="1371583552" sldId="271"/>
            <ac:picMk id="5" creationId="{A9DF4463-EE1A-4F93-ADF7-F424F62EE924}"/>
          </ac:picMkLst>
        </pc:picChg>
        <pc:picChg chg="mod">
          <ac:chgData name="Brinkman, Ryan (brinkmrn)" userId="06d2c6e2-87fd-4d4d-99fd-37c6cc647765" providerId="ADAL" clId="{39587AC8-05EE-48D0-9152-412B5B35F033}" dt="2021-06-13T02:35:53.320" v="8044" actId="1035"/>
          <ac:picMkLst>
            <pc:docMk/>
            <pc:sldMk cId="1371583552" sldId="271"/>
            <ac:picMk id="6" creationId="{97E8E319-4951-404B-940F-05AF59877200}"/>
          </ac:picMkLst>
        </pc:picChg>
        <pc:picChg chg="mod">
          <ac:chgData name="Brinkman, Ryan (brinkmrn)" userId="06d2c6e2-87fd-4d4d-99fd-37c6cc647765" providerId="ADAL" clId="{39587AC8-05EE-48D0-9152-412B5B35F033}" dt="2021-06-13T02:35:57.488" v="8072" actId="1036"/>
          <ac:picMkLst>
            <pc:docMk/>
            <pc:sldMk cId="1371583552" sldId="271"/>
            <ac:picMk id="11" creationId="{46F4A7ED-5F9B-441C-AB6B-D09328B64DF6}"/>
          </ac:picMkLst>
        </pc:picChg>
      </pc:sldChg>
      <pc:sldChg chg="addSp delSp modSp add mod">
        <pc:chgData name="Brinkman, Ryan (brinkmrn)" userId="06d2c6e2-87fd-4d4d-99fd-37c6cc647765" providerId="ADAL" clId="{39587AC8-05EE-48D0-9152-412B5B35F033}" dt="2021-06-09T00:33:01.907" v="2700" actId="167"/>
        <pc:sldMkLst>
          <pc:docMk/>
          <pc:sldMk cId="294562943" sldId="272"/>
        </pc:sldMkLst>
        <pc:spChg chg="mod">
          <ac:chgData name="Brinkman, Ryan (brinkmrn)" userId="06d2c6e2-87fd-4d4d-99fd-37c6cc647765" providerId="ADAL" clId="{39587AC8-05EE-48D0-9152-412B5B35F033}" dt="2021-06-09T00:24:55.680" v="2648" actId="1076"/>
          <ac:spMkLst>
            <pc:docMk/>
            <pc:sldMk cId="294562943" sldId="272"/>
            <ac:spMk id="2" creationId="{7915CEFA-B55D-4D00-BFED-DA2F3C80D3BE}"/>
          </ac:spMkLst>
        </pc:spChg>
        <pc:spChg chg="add mod ord">
          <ac:chgData name="Brinkman, Ryan (brinkmrn)" userId="06d2c6e2-87fd-4d4d-99fd-37c6cc647765" providerId="ADAL" clId="{39587AC8-05EE-48D0-9152-412B5B35F033}" dt="2021-06-09T00:33:01.907" v="2700" actId="167"/>
          <ac:spMkLst>
            <pc:docMk/>
            <pc:sldMk cId="294562943" sldId="272"/>
            <ac:spMk id="12" creationId="{BA79A6B6-F8AC-4184-A74A-E0CB82F13829}"/>
          </ac:spMkLst>
        </pc:spChg>
        <pc:graphicFrameChg chg="add del mod">
          <ac:chgData name="Brinkman, Ryan (brinkmrn)" userId="06d2c6e2-87fd-4d4d-99fd-37c6cc647765" providerId="ADAL" clId="{39587AC8-05EE-48D0-9152-412B5B35F033}" dt="2021-06-07T02:45:46.500" v="2245"/>
          <ac:graphicFrameMkLst>
            <pc:docMk/>
            <pc:sldMk cId="294562943" sldId="272"/>
            <ac:graphicFrameMk id="3" creationId="{414AA007-6960-41D7-9512-A33173E63806}"/>
          </ac:graphicFrameMkLst>
        </pc:graphicFrameChg>
        <pc:graphicFrameChg chg="add del mod">
          <ac:chgData name="Brinkman, Ryan (brinkmrn)" userId="06d2c6e2-87fd-4d4d-99fd-37c6cc647765" providerId="ADAL" clId="{39587AC8-05EE-48D0-9152-412B5B35F033}" dt="2021-06-07T02:46:11.453" v="2251" actId="478"/>
          <ac:graphicFrameMkLst>
            <pc:docMk/>
            <pc:sldMk cId="294562943" sldId="272"/>
            <ac:graphicFrameMk id="4" creationId="{7E99AF54-3762-44EF-95DB-26C03D5FC1EF}"/>
          </ac:graphicFrameMkLst>
        </pc:graphicFrameChg>
        <pc:graphicFrameChg chg="add del mod">
          <ac:chgData name="Brinkman, Ryan (brinkmrn)" userId="06d2c6e2-87fd-4d4d-99fd-37c6cc647765" providerId="ADAL" clId="{39587AC8-05EE-48D0-9152-412B5B35F033}" dt="2021-06-07T02:46:48.358" v="2262"/>
          <ac:graphicFrameMkLst>
            <pc:docMk/>
            <pc:sldMk cId="294562943" sldId="272"/>
            <ac:graphicFrameMk id="5" creationId="{DF83E214-3F98-4C89-AE5D-B2694C5E25AA}"/>
          </ac:graphicFrameMkLst>
        </pc:graphicFrameChg>
        <pc:graphicFrameChg chg="add del mod">
          <ac:chgData name="Brinkman, Ryan (brinkmrn)" userId="06d2c6e2-87fd-4d4d-99fd-37c6cc647765" providerId="ADAL" clId="{39587AC8-05EE-48D0-9152-412B5B35F033}" dt="2021-06-07T02:47:56.829" v="2273" actId="478"/>
          <ac:graphicFrameMkLst>
            <pc:docMk/>
            <pc:sldMk cId="294562943" sldId="272"/>
            <ac:graphicFrameMk id="6" creationId="{910C20CF-A550-44E7-B020-6D2753DE6119}"/>
          </ac:graphicFrameMkLst>
        </pc:graphicFrameChg>
        <pc:graphicFrameChg chg="add mod">
          <ac:chgData name="Brinkman, Ryan (brinkmrn)" userId="06d2c6e2-87fd-4d4d-99fd-37c6cc647765" providerId="ADAL" clId="{39587AC8-05EE-48D0-9152-412B5B35F033}" dt="2021-06-09T00:05:31.323" v="2490" actId="1038"/>
          <ac:graphicFrameMkLst>
            <pc:docMk/>
            <pc:sldMk cId="294562943" sldId="272"/>
            <ac:graphicFrameMk id="7" creationId="{9C5CB8F9-7785-49EF-B779-977EB0D85A04}"/>
          </ac:graphicFrameMkLst>
        </pc:graphicFrameChg>
        <pc:graphicFrameChg chg="del">
          <ac:chgData name="Brinkman, Ryan (brinkmrn)" userId="06d2c6e2-87fd-4d4d-99fd-37c6cc647765" providerId="ADAL" clId="{39587AC8-05EE-48D0-9152-412B5B35F033}" dt="2021-06-07T02:45:44.103" v="2243" actId="478"/>
          <ac:graphicFrameMkLst>
            <pc:docMk/>
            <pc:sldMk cId="294562943" sldId="272"/>
            <ac:graphicFrameMk id="18" creationId="{249DB8CD-5785-4C87-A669-C2693AB3A0FC}"/>
          </ac:graphicFrameMkLst>
        </pc:graphicFrameChg>
        <pc:picChg chg="add del mod">
          <ac:chgData name="Brinkman, Ryan (brinkmrn)" userId="06d2c6e2-87fd-4d4d-99fd-37c6cc647765" providerId="ADAL" clId="{39587AC8-05EE-48D0-9152-412B5B35F033}" dt="2021-06-09T00:24:52.854" v="2645" actId="478"/>
          <ac:picMkLst>
            <pc:docMk/>
            <pc:sldMk cId="294562943" sldId="272"/>
            <ac:picMk id="1026" creationId="{0975F0BF-9E99-4C0B-9E7F-043E074F3757}"/>
          </ac:picMkLst>
        </pc:picChg>
        <pc:picChg chg="add mod">
          <ac:chgData name="Brinkman, Ryan (brinkmrn)" userId="06d2c6e2-87fd-4d4d-99fd-37c6cc647765" providerId="ADAL" clId="{39587AC8-05EE-48D0-9152-412B5B35F033}" dt="2021-06-09T00:31:26.946" v="2689" actId="1076"/>
          <ac:picMkLst>
            <pc:docMk/>
            <pc:sldMk cId="294562943" sldId="272"/>
            <ac:picMk id="1028" creationId="{F549E387-A4C9-44DD-B242-41AAB69F2594}"/>
          </ac:picMkLst>
        </pc:picChg>
        <pc:picChg chg="add mod">
          <ac:chgData name="Brinkman, Ryan (brinkmrn)" userId="06d2c6e2-87fd-4d4d-99fd-37c6cc647765" providerId="ADAL" clId="{39587AC8-05EE-48D0-9152-412B5B35F033}" dt="2021-06-09T00:31:20.554" v="2686" actId="1076"/>
          <ac:picMkLst>
            <pc:docMk/>
            <pc:sldMk cId="294562943" sldId="272"/>
            <ac:picMk id="1030" creationId="{02E83CE1-FAD3-4746-8CE7-6A6432F21514}"/>
          </ac:picMkLst>
        </pc:picChg>
        <pc:picChg chg="add del mod">
          <ac:chgData name="Brinkman, Ryan (brinkmrn)" userId="06d2c6e2-87fd-4d4d-99fd-37c6cc647765" providerId="ADAL" clId="{39587AC8-05EE-48D0-9152-412B5B35F033}" dt="2021-06-09T00:24:56.644" v="2649"/>
          <ac:picMkLst>
            <pc:docMk/>
            <pc:sldMk cId="294562943" sldId="272"/>
            <ac:picMk id="1032" creationId="{78DF5E05-74BD-48E5-B74B-A20CD3A87B4E}"/>
          </ac:picMkLst>
        </pc:picChg>
        <pc:picChg chg="add mod">
          <ac:chgData name="Brinkman, Ryan (brinkmrn)" userId="06d2c6e2-87fd-4d4d-99fd-37c6cc647765" providerId="ADAL" clId="{39587AC8-05EE-48D0-9152-412B5B35F033}" dt="2021-06-09T00:31:24.959" v="2688" actId="1076"/>
          <ac:picMkLst>
            <pc:docMk/>
            <pc:sldMk cId="294562943" sldId="272"/>
            <ac:picMk id="1034" creationId="{7C7AF2A6-F881-4809-8B23-C1DA74AB8B42}"/>
          </ac:picMkLst>
        </pc:picChg>
        <pc:picChg chg="add mod">
          <ac:chgData name="Brinkman, Ryan (brinkmrn)" userId="06d2c6e2-87fd-4d4d-99fd-37c6cc647765" providerId="ADAL" clId="{39587AC8-05EE-48D0-9152-412B5B35F033}" dt="2021-06-09T00:31:32.014" v="2691" actId="14100"/>
          <ac:picMkLst>
            <pc:docMk/>
            <pc:sldMk cId="294562943" sldId="272"/>
            <ac:picMk id="1036" creationId="{45551E58-736A-40F5-8828-C23CAC71C2B7}"/>
          </ac:picMkLst>
        </pc:picChg>
        <pc:picChg chg="add mod">
          <ac:chgData name="Brinkman, Ryan (brinkmrn)" userId="06d2c6e2-87fd-4d4d-99fd-37c6cc647765" providerId="ADAL" clId="{39587AC8-05EE-48D0-9152-412B5B35F033}" dt="2021-06-09T00:31:36.967" v="2693" actId="14100"/>
          <ac:picMkLst>
            <pc:docMk/>
            <pc:sldMk cId="294562943" sldId="272"/>
            <ac:picMk id="1038" creationId="{CA624C5B-AA6D-4B83-8C9D-4673286831DD}"/>
          </ac:picMkLst>
        </pc:picChg>
        <pc:picChg chg="add mod">
          <ac:chgData name="Brinkman, Ryan (brinkmrn)" userId="06d2c6e2-87fd-4d4d-99fd-37c6cc647765" providerId="ADAL" clId="{39587AC8-05EE-48D0-9152-412B5B35F033}" dt="2021-06-09T00:32:39.113" v="2698" actId="1076"/>
          <ac:picMkLst>
            <pc:docMk/>
            <pc:sldMk cId="294562943" sldId="272"/>
            <ac:picMk id="1040" creationId="{895343D5-7D2D-4ED3-9404-64AF6761B18C}"/>
          </ac:picMkLst>
        </pc:picChg>
      </pc:sldChg>
      <pc:sldChg chg="addSp delSp modSp add mod">
        <pc:chgData name="Brinkman, Ryan (brinkmrn)" userId="06d2c6e2-87fd-4d4d-99fd-37c6cc647765" providerId="ADAL" clId="{39587AC8-05EE-48D0-9152-412B5B35F033}" dt="2021-06-09T00:45:01.058" v="2760" actId="1035"/>
        <pc:sldMkLst>
          <pc:docMk/>
          <pc:sldMk cId="2235874489" sldId="273"/>
        </pc:sldMkLst>
        <pc:spChg chg="mod">
          <ac:chgData name="Brinkman, Ryan (brinkmrn)" userId="06d2c6e2-87fd-4d4d-99fd-37c6cc647765" providerId="ADAL" clId="{39587AC8-05EE-48D0-9152-412B5B35F033}" dt="2021-06-09T00:15:33.931" v="2597" actId="20577"/>
          <ac:spMkLst>
            <pc:docMk/>
            <pc:sldMk cId="2235874489" sldId="273"/>
            <ac:spMk id="2" creationId="{7915CEFA-B55D-4D00-BFED-DA2F3C80D3BE}"/>
          </ac:spMkLst>
        </pc:spChg>
        <pc:spChg chg="add mod ord">
          <ac:chgData name="Brinkman, Ryan (brinkmrn)" userId="06d2c6e2-87fd-4d4d-99fd-37c6cc647765" providerId="ADAL" clId="{39587AC8-05EE-48D0-9152-412B5B35F033}" dt="2021-06-09T00:33:33.233" v="2702" actId="167"/>
          <ac:spMkLst>
            <pc:docMk/>
            <pc:sldMk cId="2235874489" sldId="273"/>
            <ac:spMk id="5" creationId="{F29559BF-FE23-40C6-B6BC-192EEE4BA5CB}"/>
          </ac:spMkLst>
        </pc:spChg>
        <pc:graphicFrameChg chg="add del mod">
          <ac:chgData name="Brinkman, Ryan (brinkmrn)" userId="06d2c6e2-87fd-4d4d-99fd-37c6cc647765" providerId="ADAL" clId="{39587AC8-05EE-48D0-9152-412B5B35F033}" dt="2021-06-07T02:47:58.259" v="2274" actId="478"/>
          <ac:graphicFrameMkLst>
            <pc:docMk/>
            <pc:sldMk cId="2235874489" sldId="273"/>
            <ac:graphicFrameMk id="3" creationId="{FA6665ED-CF7D-43D9-92E0-6DA465BB4748}"/>
          </ac:graphicFrameMkLst>
        </pc:graphicFrameChg>
        <pc:graphicFrameChg chg="add mod">
          <ac:chgData name="Brinkman, Ryan (brinkmrn)" userId="06d2c6e2-87fd-4d4d-99fd-37c6cc647765" providerId="ADAL" clId="{39587AC8-05EE-48D0-9152-412B5B35F033}" dt="2021-06-09T00:11:00.019" v="2515" actId="1037"/>
          <ac:graphicFrameMkLst>
            <pc:docMk/>
            <pc:sldMk cId="2235874489" sldId="273"/>
            <ac:graphicFrameMk id="4" creationId="{3A89FE8D-F530-47A4-A233-624B8B5D49DA}"/>
          </ac:graphicFrameMkLst>
        </pc:graphicFrameChg>
        <pc:graphicFrameChg chg="del">
          <ac:chgData name="Brinkman, Ryan (brinkmrn)" userId="06d2c6e2-87fd-4d4d-99fd-37c6cc647765" providerId="ADAL" clId="{39587AC8-05EE-48D0-9152-412B5B35F033}" dt="2021-06-07T02:47:06.022" v="2266" actId="478"/>
          <ac:graphicFrameMkLst>
            <pc:docMk/>
            <pc:sldMk cId="2235874489" sldId="273"/>
            <ac:graphicFrameMk id="6" creationId="{910C20CF-A550-44E7-B020-6D2753DE6119}"/>
          </ac:graphicFrameMkLst>
        </pc:graphicFrameChg>
        <pc:picChg chg="add mod">
          <ac:chgData name="Brinkman, Ryan (brinkmrn)" userId="06d2c6e2-87fd-4d4d-99fd-37c6cc647765" providerId="ADAL" clId="{39587AC8-05EE-48D0-9152-412B5B35F033}" dt="2021-06-09T00:35:47.235" v="2706" actId="1076"/>
          <ac:picMkLst>
            <pc:docMk/>
            <pc:sldMk cId="2235874489" sldId="273"/>
            <ac:picMk id="2050" creationId="{359524C0-82C5-401C-B89E-CECF107D3EBF}"/>
          </ac:picMkLst>
        </pc:picChg>
        <pc:picChg chg="add mod">
          <ac:chgData name="Brinkman, Ryan (brinkmrn)" userId="06d2c6e2-87fd-4d4d-99fd-37c6cc647765" providerId="ADAL" clId="{39587AC8-05EE-48D0-9152-412B5B35F033}" dt="2021-06-09T00:36:43.220" v="2714" actId="1076"/>
          <ac:picMkLst>
            <pc:docMk/>
            <pc:sldMk cId="2235874489" sldId="273"/>
            <ac:picMk id="2052" creationId="{5B28DC59-D085-4392-BC87-F2559394EDE0}"/>
          </ac:picMkLst>
        </pc:picChg>
        <pc:picChg chg="add mod">
          <ac:chgData name="Brinkman, Ryan (brinkmrn)" userId="06d2c6e2-87fd-4d4d-99fd-37c6cc647765" providerId="ADAL" clId="{39587AC8-05EE-48D0-9152-412B5B35F033}" dt="2021-06-09T00:45:01.058" v="2760" actId="1035"/>
          <ac:picMkLst>
            <pc:docMk/>
            <pc:sldMk cId="2235874489" sldId="273"/>
            <ac:picMk id="2054" creationId="{BA7ED0F3-CBF4-4708-A3F5-FBB607BBF4F5}"/>
          </ac:picMkLst>
        </pc:picChg>
        <pc:picChg chg="add mod">
          <ac:chgData name="Brinkman, Ryan (brinkmrn)" userId="06d2c6e2-87fd-4d4d-99fd-37c6cc647765" providerId="ADAL" clId="{39587AC8-05EE-48D0-9152-412B5B35F033}" dt="2021-06-09T00:44:59.594" v="2759" actId="1035"/>
          <ac:picMkLst>
            <pc:docMk/>
            <pc:sldMk cId="2235874489" sldId="273"/>
            <ac:picMk id="2056" creationId="{E715A43C-50AB-4A53-BC28-D7EF798C044E}"/>
          </ac:picMkLst>
        </pc:picChg>
        <pc:picChg chg="add mod">
          <ac:chgData name="Brinkman, Ryan (brinkmrn)" userId="06d2c6e2-87fd-4d4d-99fd-37c6cc647765" providerId="ADAL" clId="{39587AC8-05EE-48D0-9152-412B5B35F033}" dt="2021-06-09T00:43:39.165" v="2747" actId="1076"/>
          <ac:picMkLst>
            <pc:docMk/>
            <pc:sldMk cId="2235874489" sldId="273"/>
            <ac:picMk id="2058" creationId="{C017C5DD-0157-41FC-A409-788CDAF50039}"/>
          </ac:picMkLst>
        </pc:picChg>
        <pc:picChg chg="add mod">
          <ac:chgData name="Brinkman, Ryan (brinkmrn)" userId="06d2c6e2-87fd-4d4d-99fd-37c6cc647765" providerId="ADAL" clId="{39587AC8-05EE-48D0-9152-412B5B35F033}" dt="2021-06-09T00:44:54.610" v="2757" actId="14100"/>
          <ac:picMkLst>
            <pc:docMk/>
            <pc:sldMk cId="2235874489" sldId="273"/>
            <ac:picMk id="2060" creationId="{F2C0C78B-C237-45B0-A8C3-EB1DB72215E8}"/>
          </ac:picMkLst>
        </pc:picChg>
      </pc:sldChg>
      <pc:sldChg chg="addSp modSp mod">
        <pc:chgData name="Brinkman, Ryan (brinkmrn)" userId="06d2c6e2-87fd-4d4d-99fd-37c6cc647765" providerId="ADAL" clId="{39587AC8-05EE-48D0-9152-412B5B35F033}" dt="2021-06-09T00:15:19.515" v="2585" actId="20577"/>
        <pc:sldMkLst>
          <pc:docMk/>
          <pc:sldMk cId="4168483966" sldId="274"/>
        </pc:sldMkLst>
        <pc:spChg chg="mod">
          <ac:chgData name="Brinkman, Ryan (brinkmrn)" userId="06d2c6e2-87fd-4d4d-99fd-37c6cc647765" providerId="ADAL" clId="{39587AC8-05EE-48D0-9152-412B5B35F033}" dt="2021-06-09T00:15:19.515" v="2585" actId="20577"/>
          <ac:spMkLst>
            <pc:docMk/>
            <pc:sldMk cId="4168483966" sldId="274"/>
            <ac:spMk id="2" creationId="{7915CEFA-B55D-4D00-BFED-DA2F3C80D3BE}"/>
          </ac:spMkLst>
        </pc:spChg>
        <pc:spChg chg="add mod ord">
          <ac:chgData name="Brinkman, Ryan (brinkmrn)" userId="06d2c6e2-87fd-4d4d-99fd-37c6cc647765" providerId="ADAL" clId="{39587AC8-05EE-48D0-9152-412B5B35F033}" dt="2021-06-09T00:01:11.571" v="2385" actId="167"/>
          <ac:spMkLst>
            <pc:docMk/>
            <pc:sldMk cId="4168483966" sldId="274"/>
            <ac:spMk id="4" creationId="{89E85A9B-3ECF-4258-A95A-3D9C25162B2C}"/>
          </ac:spMkLst>
        </pc:spChg>
        <pc:graphicFrameChg chg="mod">
          <ac:chgData name="Brinkman, Ryan (brinkmrn)" userId="06d2c6e2-87fd-4d4d-99fd-37c6cc647765" providerId="ADAL" clId="{39587AC8-05EE-48D0-9152-412B5B35F033}" dt="2021-06-09T00:13:31.495" v="2534"/>
          <ac:graphicFrameMkLst>
            <pc:docMk/>
            <pc:sldMk cId="4168483966" sldId="274"/>
            <ac:graphicFrameMk id="32" creationId="{9978AC69-4E62-4773-BFBC-B61434BC8B2B}"/>
          </ac:graphicFrameMkLst>
        </pc:graphicFrameChg>
      </pc:sldChg>
      <pc:sldChg chg="modSp mod">
        <pc:chgData name="Brinkman, Ryan (brinkmrn)" userId="06d2c6e2-87fd-4d4d-99fd-37c6cc647765" providerId="ADAL" clId="{39587AC8-05EE-48D0-9152-412B5B35F033}" dt="2021-06-13T02:09:22.355" v="7569" actId="20577"/>
        <pc:sldMkLst>
          <pc:docMk/>
          <pc:sldMk cId="1698236256" sldId="275"/>
        </pc:sldMkLst>
        <pc:spChg chg="mod">
          <ac:chgData name="Brinkman, Ryan (brinkmrn)" userId="06d2c6e2-87fd-4d4d-99fd-37c6cc647765" providerId="ADAL" clId="{39587AC8-05EE-48D0-9152-412B5B35F033}" dt="2021-06-13T02:09:22.355" v="7569" actId="20577"/>
          <ac:spMkLst>
            <pc:docMk/>
            <pc:sldMk cId="1698236256" sldId="275"/>
            <ac:spMk id="3" creationId="{14639203-A739-42D2-B745-79DD5CFA6142}"/>
          </ac:spMkLst>
        </pc:spChg>
      </pc:sldChg>
      <pc:sldChg chg="delSp modSp add mod">
        <pc:chgData name="Brinkman, Ryan (brinkmrn)" userId="06d2c6e2-87fd-4d4d-99fd-37c6cc647765" providerId="ADAL" clId="{39587AC8-05EE-48D0-9152-412B5B35F033}" dt="2021-06-10T00:14:38.960" v="4716" actId="20577"/>
        <pc:sldMkLst>
          <pc:docMk/>
          <pc:sldMk cId="2896595682" sldId="276"/>
        </pc:sldMkLst>
        <pc:spChg chg="mod">
          <ac:chgData name="Brinkman, Ryan (brinkmrn)" userId="06d2c6e2-87fd-4d4d-99fd-37c6cc647765" providerId="ADAL" clId="{39587AC8-05EE-48D0-9152-412B5B35F033}" dt="2021-06-10T00:14:38.960" v="4716" actId="20577"/>
          <ac:spMkLst>
            <pc:docMk/>
            <pc:sldMk cId="2896595682" sldId="276"/>
            <ac:spMk id="2" creationId="{7915CEFA-B55D-4D00-BFED-DA2F3C80D3BE}"/>
          </ac:spMkLst>
        </pc:spChg>
        <pc:spChg chg="mod">
          <ac:chgData name="Brinkman, Ryan (brinkmrn)" userId="06d2c6e2-87fd-4d4d-99fd-37c6cc647765" providerId="ADAL" clId="{39587AC8-05EE-48D0-9152-412B5B35F033}" dt="2021-06-10T00:14:32.383" v="4692" actId="6549"/>
          <ac:spMkLst>
            <pc:docMk/>
            <pc:sldMk cId="2896595682" sldId="276"/>
            <ac:spMk id="3" creationId="{14639203-A739-42D2-B745-79DD5CFA6142}"/>
          </ac:spMkLst>
        </pc:spChg>
        <pc:picChg chg="del">
          <ac:chgData name="Brinkman, Ryan (brinkmrn)" userId="06d2c6e2-87fd-4d4d-99fd-37c6cc647765" providerId="ADAL" clId="{39587AC8-05EE-48D0-9152-412B5B35F033}" dt="2021-06-10T00:14:32.884" v="4693" actId="478"/>
          <ac:picMkLst>
            <pc:docMk/>
            <pc:sldMk cId="2896595682" sldId="276"/>
            <ac:picMk id="2050" creationId="{1DBBC501-A3FB-4AB2-BD38-5C95D608ECD3}"/>
          </ac:picMkLst>
        </pc:picChg>
      </pc:sldChg>
      <pc:sldChg chg="addSp delSp modSp mod">
        <pc:chgData name="Brinkman, Ryan (brinkmrn)" userId="06d2c6e2-87fd-4d4d-99fd-37c6cc647765" providerId="ADAL" clId="{39587AC8-05EE-48D0-9152-412B5B35F033}" dt="2021-06-13T02:17:48.287" v="7725" actId="13926"/>
        <pc:sldMkLst>
          <pc:docMk/>
          <pc:sldMk cId="3975085203" sldId="277"/>
        </pc:sldMkLst>
        <pc:spChg chg="mod">
          <ac:chgData name="Brinkman, Ryan (brinkmrn)" userId="06d2c6e2-87fd-4d4d-99fd-37c6cc647765" providerId="ADAL" clId="{39587AC8-05EE-48D0-9152-412B5B35F033}" dt="2021-06-13T02:17:48.287" v="7725" actId="13926"/>
          <ac:spMkLst>
            <pc:docMk/>
            <pc:sldMk cId="3975085203" sldId="277"/>
            <ac:spMk id="3" creationId="{44262595-6513-4C9C-A2ED-008F639CCCFA}"/>
          </ac:spMkLst>
        </pc:spChg>
        <pc:spChg chg="add del">
          <ac:chgData name="Brinkman, Ryan (brinkmrn)" userId="06d2c6e2-87fd-4d4d-99fd-37c6cc647765" providerId="ADAL" clId="{39587AC8-05EE-48D0-9152-412B5B35F033}" dt="2021-06-13T02:05:20.102" v="7433" actId="478"/>
          <ac:spMkLst>
            <pc:docMk/>
            <pc:sldMk cId="3975085203" sldId="277"/>
            <ac:spMk id="4" creationId="{8B10785B-D6B2-4790-B238-32E26768ECB5}"/>
          </ac:spMkLst>
        </pc:spChg>
        <pc:picChg chg="add mod">
          <ac:chgData name="Brinkman, Ryan (brinkmrn)" userId="06d2c6e2-87fd-4d4d-99fd-37c6cc647765" providerId="ADAL" clId="{39587AC8-05EE-48D0-9152-412B5B35F033}" dt="2021-06-13T02:05:42.071" v="7439" actId="1076"/>
          <ac:picMkLst>
            <pc:docMk/>
            <pc:sldMk cId="3975085203" sldId="277"/>
            <ac:picMk id="6" creationId="{28829CB2-F75C-45E2-88A1-4B9BD68C6BA0}"/>
          </ac:picMkLst>
        </pc:picChg>
      </pc:sldChg>
      <pc:sldChg chg="addSp delSp modSp add mod modNotesTx">
        <pc:chgData name="Brinkman, Ryan (brinkmrn)" userId="06d2c6e2-87fd-4d4d-99fd-37c6cc647765" providerId="ADAL" clId="{39587AC8-05EE-48D0-9152-412B5B35F033}" dt="2021-06-13T02:34:48.081" v="8016" actId="1076"/>
        <pc:sldMkLst>
          <pc:docMk/>
          <pc:sldMk cId="4081138319" sldId="278"/>
        </pc:sldMkLst>
        <pc:spChg chg="mod">
          <ac:chgData name="Brinkman, Ryan (brinkmrn)" userId="06d2c6e2-87fd-4d4d-99fd-37c6cc647765" providerId="ADAL" clId="{39587AC8-05EE-48D0-9152-412B5B35F033}" dt="2021-06-12T19:46:07.888" v="6606" actId="20577"/>
          <ac:spMkLst>
            <pc:docMk/>
            <pc:sldMk cId="4081138319" sldId="278"/>
            <ac:spMk id="2" creationId="{7915CEFA-B55D-4D00-BFED-DA2F3C80D3BE}"/>
          </ac:spMkLst>
        </pc:spChg>
        <pc:spChg chg="mod">
          <ac:chgData name="Brinkman, Ryan (brinkmrn)" userId="06d2c6e2-87fd-4d4d-99fd-37c6cc647765" providerId="ADAL" clId="{39587AC8-05EE-48D0-9152-412B5B35F033}" dt="2021-06-13T02:30:18.369" v="7990" actId="14100"/>
          <ac:spMkLst>
            <pc:docMk/>
            <pc:sldMk cId="4081138319" sldId="278"/>
            <ac:spMk id="3" creationId="{14639203-A739-42D2-B745-79DD5CFA6142}"/>
          </ac:spMkLst>
        </pc:spChg>
        <pc:spChg chg="del">
          <ac:chgData name="Brinkman, Ryan (brinkmrn)" userId="06d2c6e2-87fd-4d4d-99fd-37c6cc647765" providerId="ADAL" clId="{39587AC8-05EE-48D0-9152-412B5B35F033}" dt="2021-06-12T19:34:16.552" v="6148" actId="478"/>
          <ac:spMkLst>
            <pc:docMk/>
            <pc:sldMk cId="4081138319" sldId="278"/>
            <ac:spMk id="7" creationId="{2F7E14D1-6912-4305-9EE0-D3269952A673}"/>
          </ac:spMkLst>
        </pc:spChg>
        <pc:spChg chg="add mod">
          <ac:chgData name="Brinkman, Ryan (brinkmrn)" userId="06d2c6e2-87fd-4d4d-99fd-37c6cc647765" providerId="ADAL" clId="{39587AC8-05EE-48D0-9152-412B5B35F033}" dt="2021-06-13T02:34:48.081" v="8016" actId="1076"/>
          <ac:spMkLst>
            <pc:docMk/>
            <pc:sldMk cId="4081138319" sldId="278"/>
            <ac:spMk id="7" creationId="{94127BF8-F70D-4B83-86E8-1356EBAE7A25}"/>
          </ac:spMkLst>
        </pc:spChg>
        <pc:spChg chg="del mod">
          <ac:chgData name="Brinkman, Ryan (brinkmrn)" userId="06d2c6e2-87fd-4d4d-99fd-37c6cc647765" providerId="ADAL" clId="{39587AC8-05EE-48D0-9152-412B5B35F033}" dt="2021-06-12T19:34:14.872" v="6145" actId="478"/>
          <ac:spMkLst>
            <pc:docMk/>
            <pc:sldMk cId="4081138319" sldId="278"/>
            <ac:spMk id="8" creationId="{06338C68-A1AD-4E86-9F90-04654E2007A1}"/>
          </ac:spMkLst>
        </pc:spChg>
        <pc:spChg chg="del mod">
          <ac:chgData name="Brinkman, Ryan (brinkmrn)" userId="06d2c6e2-87fd-4d4d-99fd-37c6cc647765" providerId="ADAL" clId="{39587AC8-05EE-48D0-9152-412B5B35F033}" dt="2021-06-12T19:34:11.341" v="6140" actId="478"/>
          <ac:spMkLst>
            <pc:docMk/>
            <pc:sldMk cId="4081138319" sldId="278"/>
            <ac:spMk id="9" creationId="{B535112F-36AE-4ED1-88D8-B5617B317ADF}"/>
          </ac:spMkLst>
        </pc:spChg>
        <pc:spChg chg="del mod">
          <ac:chgData name="Brinkman, Ryan (brinkmrn)" userId="06d2c6e2-87fd-4d4d-99fd-37c6cc647765" providerId="ADAL" clId="{39587AC8-05EE-48D0-9152-412B5B35F033}" dt="2021-06-12T19:34:13.385" v="6143" actId="478"/>
          <ac:spMkLst>
            <pc:docMk/>
            <pc:sldMk cId="4081138319" sldId="278"/>
            <ac:spMk id="10" creationId="{630CE900-142B-40CA-9869-0D94EBDAE69B}"/>
          </ac:spMkLst>
        </pc:spChg>
        <pc:picChg chg="del">
          <ac:chgData name="Brinkman, Ryan (brinkmrn)" userId="06d2c6e2-87fd-4d4d-99fd-37c6cc647765" providerId="ADAL" clId="{39587AC8-05EE-48D0-9152-412B5B35F033}" dt="2021-06-12T19:34:15.984" v="6147" actId="478"/>
          <ac:picMkLst>
            <pc:docMk/>
            <pc:sldMk cId="4081138319" sldId="278"/>
            <ac:picMk id="4" creationId="{9C1896C6-F035-4903-BAF9-24512FA4D7C7}"/>
          </ac:picMkLst>
        </pc:picChg>
        <pc:picChg chg="del">
          <ac:chgData name="Brinkman, Ryan (brinkmrn)" userId="06d2c6e2-87fd-4d4d-99fd-37c6cc647765" providerId="ADAL" clId="{39587AC8-05EE-48D0-9152-412B5B35F033}" dt="2021-06-12T19:34:15.400" v="6146" actId="478"/>
          <ac:picMkLst>
            <pc:docMk/>
            <pc:sldMk cId="4081138319" sldId="278"/>
            <ac:picMk id="5" creationId="{091AEF41-613E-49F2-9656-00A9D9F972AB}"/>
          </ac:picMkLst>
        </pc:picChg>
        <pc:picChg chg="del">
          <ac:chgData name="Brinkman, Ryan (brinkmrn)" userId="06d2c6e2-87fd-4d4d-99fd-37c6cc647765" providerId="ADAL" clId="{39587AC8-05EE-48D0-9152-412B5B35F033}" dt="2021-06-12T19:34:12.153" v="6141" actId="478"/>
          <ac:picMkLst>
            <pc:docMk/>
            <pc:sldMk cId="4081138319" sldId="278"/>
            <ac:picMk id="6" creationId="{3B542144-9332-49E2-B680-12D1F4673160}"/>
          </ac:picMkLst>
        </pc:picChg>
        <pc:picChg chg="add mod">
          <ac:chgData name="Brinkman, Ryan (brinkmrn)" userId="06d2c6e2-87fd-4d4d-99fd-37c6cc647765" providerId="ADAL" clId="{39587AC8-05EE-48D0-9152-412B5B35F033}" dt="2021-06-12T19:49:03.571" v="6693" actId="1076"/>
          <ac:picMkLst>
            <pc:docMk/>
            <pc:sldMk cId="4081138319" sldId="278"/>
            <ac:picMk id="13" creationId="{4A39794F-95C4-4EB4-A0D4-89970BC05283}"/>
          </ac:picMkLst>
        </pc:picChg>
        <pc:picChg chg="del">
          <ac:chgData name="Brinkman, Ryan (brinkmrn)" userId="06d2c6e2-87fd-4d4d-99fd-37c6cc647765" providerId="ADAL" clId="{39587AC8-05EE-48D0-9152-412B5B35F033}" dt="2021-06-12T19:34:10.476" v="6138" actId="478"/>
          <ac:picMkLst>
            <pc:docMk/>
            <pc:sldMk cId="4081138319" sldId="278"/>
            <ac:picMk id="1026" creationId="{30A261FB-A189-4450-BDF6-816986E07E51}"/>
          </ac:picMkLst>
        </pc:picChg>
      </pc:sldChg>
    </pc:docChg>
  </pc:docChgLst>
  <pc:docChgLst>
    <pc:chgData name="Steehler, Scott (steehlst)" userId="S::steehlst@ucmail.uc.edu::163fb81f-5087-44a8-a2c4-0d0a8ad41c1e" providerId="AD" clId="Web-{C23377A8-3C4D-4FCD-B5A0-C1B20F4122CC}"/>
    <pc:docChg chg="modSld">
      <pc:chgData name="Steehler, Scott (steehlst)" userId="S::steehlst@ucmail.uc.edu::163fb81f-5087-44a8-a2c4-0d0a8ad41c1e" providerId="AD" clId="Web-{C23377A8-3C4D-4FCD-B5A0-C1B20F4122CC}" dt="2021-06-10T21:24:06.609" v="762"/>
      <pc:docMkLst>
        <pc:docMk/>
      </pc:docMkLst>
      <pc:sldChg chg="modNotes">
        <pc:chgData name="Steehler, Scott (steehlst)" userId="S::steehlst@ucmail.uc.edu::163fb81f-5087-44a8-a2c4-0d0a8ad41c1e" providerId="AD" clId="Web-{C23377A8-3C4D-4FCD-B5A0-C1B20F4122CC}" dt="2021-06-10T20:25:20.134" v="622"/>
        <pc:sldMkLst>
          <pc:docMk/>
          <pc:sldMk cId="1296315972" sldId="261"/>
        </pc:sldMkLst>
      </pc:sldChg>
      <pc:sldChg chg="modNotes">
        <pc:chgData name="Steehler, Scott (steehlst)" userId="S::steehlst@ucmail.uc.edu::163fb81f-5087-44a8-a2c4-0d0a8ad41c1e" providerId="AD" clId="Web-{C23377A8-3C4D-4FCD-B5A0-C1B20F4122CC}" dt="2021-06-10T20:34:57.931" v="717"/>
        <pc:sldMkLst>
          <pc:docMk/>
          <pc:sldMk cId="3726341472" sldId="263"/>
        </pc:sldMkLst>
      </pc:sldChg>
      <pc:sldChg chg="modNotes">
        <pc:chgData name="Steehler, Scott (steehlst)" userId="S::steehlst@ucmail.uc.edu::163fb81f-5087-44a8-a2c4-0d0a8ad41c1e" providerId="AD" clId="Web-{C23377A8-3C4D-4FCD-B5A0-C1B20F4122CC}" dt="2021-06-10T21:24:06.609" v="762"/>
        <pc:sldMkLst>
          <pc:docMk/>
          <pc:sldMk cId="331509039" sldId="264"/>
        </pc:sldMkLst>
      </pc:sldChg>
      <pc:sldChg chg="modSp">
        <pc:chgData name="Steehler, Scott (steehlst)" userId="S::steehlst@ucmail.uc.edu::163fb81f-5087-44a8-a2c4-0d0a8ad41c1e" providerId="AD" clId="Web-{C23377A8-3C4D-4FCD-B5A0-C1B20F4122CC}" dt="2021-06-10T19:36:05.879" v="1" actId="20577"/>
        <pc:sldMkLst>
          <pc:docMk/>
          <pc:sldMk cId="3771486375" sldId="267"/>
        </pc:sldMkLst>
        <pc:spChg chg="mod">
          <ac:chgData name="Steehler, Scott (steehlst)" userId="S::steehlst@ucmail.uc.edu::163fb81f-5087-44a8-a2c4-0d0a8ad41c1e" providerId="AD" clId="Web-{C23377A8-3C4D-4FCD-B5A0-C1B20F4122CC}" dt="2021-06-10T19:36:05.879" v="1" actId="20577"/>
          <ac:spMkLst>
            <pc:docMk/>
            <pc:sldMk cId="3771486375" sldId="267"/>
            <ac:spMk id="3" creationId="{14639203-A739-42D2-B745-79DD5CFA6142}"/>
          </ac:spMkLst>
        </pc:spChg>
      </pc:sldChg>
      <pc:sldChg chg="modNotes">
        <pc:chgData name="Steehler, Scott (steehlst)" userId="S::steehlst@ucmail.uc.edu::163fb81f-5087-44a8-a2c4-0d0a8ad41c1e" providerId="AD" clId="Web-{C23377A8-3C4D-4FCD-B5A0-C1B20F4122CC}" dt="2021-06-10T20:04:26.708" v="392"/>
        <pc:sldMkLst>
          <pc:docMk/>
          <pc:sldMk cId="1842534611" sldId="268"/>
        </pc:sldMkLst>
      </pc:sldChg>
      <pc:sldChg chg="modNotes">
        <pc:chgData name="Steehler, Scott (steehlst)" userId="S::steehlst@ucmail.uc.edu::163fb81f-5087-44a8-a2c4-0d0a8ad41c1e" providerId="AD" clId="Web-{C23377A8-3C4D-4FCD-B5A0-C1B20F4122CC}" dt="2021-06-10T20:37:24.529" v="753"/>
        <pc:sldMkLst>
          <pc:docMk/>
          <pc:sldMk cId="3315684892" sldId="269"/>
        </pc:sldMkLst>
      </pc:sldChg>
      <pc:sldChg chg="modNotes">
        <pc:chgData name="Steehler, Scott (steehlst)" userId="S::steehlst@ucmail.uc.edu::163fb81f-5087-44a8-a2c4-0d0a8ad41c1e" providerId="AD" clId="Web-{C23377A8-3C4D-4FCD-B5A0-C1B20F4122CC}" dt="2021-06-10T20:28:51.749" v="648"/>
        <pc:sldMkLst>
          <pc:docMk/>
          <pc:sldMk cId="2132240009" sldId="270"/>
        </pc:sldMkLst>
      </pc:sldChg>
    </pc:docChg>
  </pc:docChgLst>
  <pc:docChgLst>
    <pc:chgData name="Ramesh, Shruthi (rameshst)" userId="S::rameshst@mail.uc.edu::905c3908-a725-4354-9070-f8f3f7862f99" providerId="AD" clId="Web-{1AF64D68-564D-4D0C-BB0F-3C6C44B10E8D}"/>
    <pc:docChg chg="modSld">
      <pc:chgData name="Ramesh, Shruthi (rameshst)" userId="S::rameshst@mail.uc.edu::905c3908-a725-4354-9070-f8f3f7862f99" providerId="AD" clId="Web-{1AF64D68-564D-4D0C-BB0F-3C6C44B10E8D}" dt="2021-06-13T21:02:57.953" v="54" actId="14100"/>
      <pc:docMkLst>
        <pc:docMk/>
      </pc:docMkLst>
      <pc:sldChg chg="modSp">
        <pc:chgData name="Ramesh, Shruthi (rameshst)" userId="S::rameshst@mail.uc.edu::905c3908-a725-4354-9070-f8f3f7862f99" providerId="AD" clId="Web-{1AF64D68-564D-4D0C-BB0F-3C6C44B10E8D}" dt="2021-06-13T20:57:54.543" v="6" actId="14100"/>
        <pc:sldMkLst>
          <pc:docMk/>
          <pc:sldMk cId="2132240009" sldId="270"/>
        </pc:sldMkLst>
        <pc:spChg chg="mod">
          <ac:chgData name="Ramesh, Shruthi (rameshst)" userId="S::rameshst@mail.uc.edu::905c3908-a725-4354-9070-f8f3f7862f99" providerId="AD" clId="Web-{1AF64D68-564D-4D0C-BB0F-3C6C44B10E8D}" dt="2021-06-13T20:57:33.824" v="5" actId="14100"/>
          <ac:spMkLst>
            <pc:docMk/>
            <pc:sldMk cId="2132240009" sldId="270"/>
            <ac:spMk id="3" creationId="{14639203-A739-42D2-B745-79DD5CFA6142}"/>
          </ac:spMkLst>
        </pc:spChg>
        <pc:picChg chg="mod">
          <ac:chgData name="Ramesh, Shruthi (rameshst)" userId="S::rameshst@mail.uc.edu::905c3908-a725-4354-9070-f8f3f7862f99" providerId="AD" clId="Web-{1AF64D68-564D-4D0C-BB0F-3C6C44B10E8D}" dt="2021-06-13T20:57:54.543" v="6" actId="14100"/>
          <ac:picMkLst>
            <pc:docMk/>
            <pc:sldMk cId="2132240009" sldId="270"/>
            <ac:picMk id="5" creationId="{FEDB0B09-EBB3-445C-A6B2-1BFCA7BB6C76}"/>
          </ac:picMkLst>
        </pc:picChg>
      </pc:sldChg>
      <pc:sldChg chg="modSp">
        <pc:chgData name="Ramesh, Shruthi (rameshst)" userId="S::rameshst@mail.uc.edu::905c3908-a725-4354-9070-f8f3f7862f99" providerId="AD" clId="Web-{1AF64D68-564D-4D0C-BB0F-3C6C44B10E8D}" dt="2021-06-13T21:02:57.953" v="54" actId="14100"/>
        <pc:sldMkLst>
          <pc:docMk/>
          <pc:sldMk cId="1371583552" sldId="271"/>
        </pc:sldMkLst>
        <pc:spChg chg="mod">
          <ac:chgData name="Ramesh, Shruthi (rameshst)" userId="S::rameshst@mail.uc.edu::905c3908-a725-4354-9070-f8f3f7862f99" providerId="AD" clId="Web-{1AF64D68-564D-4D0C-BB0F-3C6C44B10E8D}" dt="2021-06-13T21:02:57.953" v="54" actId="14100"/>
          <ac:spMkLst>
            <pc:docMk/>
            <pc:sldMk cId="1371583552" sldId="271"/>
            <ac:spMk id="3" creationId="{14639203-A739-42D2-B745-79DD5CFA6142}"/>
          </ac:spMkLst>
        </pc:spChg>
        <pc:spChg chg="mod">
          <ac:chgData name="Ramesh, Shruthi (rameshst)" userId="S::rameshst@mail.uc.edu::905c3908-a725-4354-9070-f8f3f7862f99" providerId="AD" clId="Web-{1AF64D68-564D-4D0C-BB0F-3C6C44B10E8D}" dt="2021-06-13T21:02:21.593" v="42" actId="1076"/>
          <ac:spMkLst>
            <pc:docMk/>
            <pc:sldMk cId="1371583552" sldId="271"/>
            <ac:spMk id="7" creationId="{55C06B1C-D754-4BAE-B5D5-4B2133475CE7}"/>
          </ac:spMkLst>
        </pc:spChg>
        <pc:spChg chg="mod">
          <ac:chgData name="Ramesh, Shruthi (rameshst)" userId="S::rameshst@mail.uc.edu::905c3908-a725-4354-9070-f8f3f7862f99" providerId="AD" clId="Web-{1AF64D68-564D-4D0C-BB0F-3C6C44B10E8D}" dt="2021-06-13T21:02:21.593" v="40" actId="1076"/>
          <ac:spMkLst>
            <pc:docMk/>
            <pc:sldMk cId="1371583552" sldId="271"/>
            <ac:spMk id="8" creationId="{1FEBCA06-2145-4168-A00F-6FC2523EC1EC}"/>
          </ac:spMkLst>
        </pc:spChg>
        <pc:spChg chg="mod">
          <ac:chgData name="Ramesh, Shruthi (rameshst)" userId="S::rameshst@mail.uc.edu::905c3908-a725-4354-9070-f8f3f7862f99" providerId="AD" clId="Web-{1AF64D68-564D-4D0C-BB0F-3C6C44B10E8D}" dt="2021-06-13T21:02:21.593" v="41" actId="1076"/>
          <ac:spMkLst>
            <pc:docMk/>
            <pc:sldMk cId="1371583552" sldId="271"/>
            <ac:spMk id="9" creationId="{6FD407F1-5992-4560-9916-AC4671DF5A3A}"/>
          </ac:spMkLst>
        </pc:spChg>
        <pc:picChg chg="mod">
          <ac:chgData name="Ramesh, Shruthi (rameshst)" userId="S::rameshst@mail.uc.edu::905c3908-a725-4354-9070-f8f3f7862f99" providerId="AD" clId="Web-{1AF64D68-564D-4D0C-BB0F-3C6C44B10E8D}" dt="2021-06-13T21:02:21.593" v="43" actId="1076"/>
          <ac:picMkLst>
            <pc:docMk/>
            <pc:sldMk cId="1371583552" sldId="271"/>
            <ac:picMk id="5" creationId="{A9DF4463-EE1A-4F93-ADF7-F424F62EE924}"/>
          </ac:picMkLst>
        </pc:picChg>
        <pc:picChg chg="mod">
          <ac:chgData name="Ramesh, Shruthi (rameshst)" userId="S::rameshst@mail.uc.edu::905c3908-a725-4354-9070-f8f3f7862f99" providerId="AD" clId="Web-{1AF64D68-564D-4D0C-BB0F-3C6C44B10E8D}" dt="2021-06-13T21:02:39.187" v="48" actId="1076"/>
          <ac:picMkLst>
            <pc:docMk/>
            <pc:sldMk cId="1371583552" sldId="271"/>
            <ac:picMk id="6" creationId="{97E8E319-4951-404B-940F-05AF59877200}"/>
          </ac:picMkLst>
        </pc:picChg>
        <pc:picChg chg="mod">
          <ac:chgData name="Ramesh, Shruthi (rameshst)" userId="S::rameshst@mail.uc.edu::905c3908-a725-4354-9070-f8f3f7862f99" providerId="AD" clId="Web-{1AF64D68-564D-4D0C-BB0F-3C6C44B10E8D}" dt="2021-06-13T21:02:33.672" v="46" actId="1076"/>
          <ac:picMkLst>
            <pc:docMk/>
            <pc:sldMk cId="1371583552" sldId="271"/>
            <ac:picMk id="11" creationId="{46F4A7ED-5F9B-441C-AB6B-D09328B64DF6}"/>
          </ac:picMkLst>
        </pc:picChg>
        <pc:picChg chg="mod">
          <ac:chgData name="Ramesh, Shruthi (rameshst)" userId="S::rameshst@mail.uc.edu::905c3908-a725-4354-9070-f8f3f7862f99" providerId="AD" clId="Web-{1AF64D68-564D-4D0C-BB0F-3C6C44B10E8D}" dt="2021-06-13T21:02:21.593" v="39" actId="1076"/>
          <ac:picMkLst>
            <pc:docMk/>
            <pc:sldMk cId="1371583552" sldId="271"/>
            <ac:picMk id="13" creationId="{BC89E41B-2619-4456-A406-1BE6ED578500}"/>
          </ac:picMkLst>
        </pc:picChg>
      </pc:sldChg>
    </pc:docChg>
  </pc:docChgLst>
  <pc:docChgLst>
    <pc:chgData name="Brinkman, Ryan (brinkmrn)" userId="S::brinkmrn@mail.uc.edu::06d2c6e2-87fd-4d4d-99fd-37c6cc647765" providerId="AD" clId="Web-{45FF028F-A640-494B-BABD-ED6FB51FD598}"/>
    <pc:docChg chg="addSld modSld">
      <pc:chgData name="Brinkman, Ryan (brinkmrn)" userId="S::brinkmrn@mail.uc.edu::06d2c6e2-87fd-4d4d-99fd-37c6cc647765" providerId="AD" clId="Web-{45FF028F-A640-494B-BABD-ED6FB51FD598}" dt="2021-06-09T01:41:38.479" v="336" actId="20577"/>
      <pc:docMkLst>
        <pc:docMk/>
      </pc:docMkLst>
      <pc:sldChg chg="modSp">
        <pc:chgData name="Brinkman, Ryan (brinkmrn)" userId="S::brinkmrn@mail.uc.edu::06d2c6e2-87fd-4d4d-99fd-37c6cc647765" providerId="AD" clId="Web-{45FF028F-A640-494B-BABD-ED6FB51FD598}" dt="2021-06-09T01:41:24.166" v="330" actId="20577"/>
        <pc:sldMkLst>
          <pc:docMk/>
          <pc:sldMk cId="3335231331" sldId="265"/>
        </pc:sldMkLst>
        <pc:spChg chg="mod">
          <ac:chgData name="Brinkman, Ryan (brinkmrn)" userId="S::brinkmrn@mail.uc.edu::06d2c6e2-87fd-4d4d-99fd-37c6cc647765" providerId="AD" clId="Web-{45FF028F-A640-494B-BABD-ED6FB51FD598}" dt="2021-06-09T01:41:24.166" v="330" actId="20577"/>
          <ac:spMkLst>
            <pc:docMk/>
            <pc:sldMk cId="3335231331" sldId="265"/>
            <ac:spMk id="3" creationId="{14639203-A739-42D2-B745-79DD5CFA6142}"/>
          </ac:spMkLst>
        </pc:spChg>
      </pc:sldChg>
      <pc:sldChg chg="modSp add replId">
        <pc:chgData name="Brinkman, Ryan (brinkmrn)" userId="S::brinkmrn@mail.uc.edu::06d2c6e2-87fd-4d4d-99fd-37c6cc647765" providerId="AD" clId="Web-{45FF028F-A640-494B-BABD-ED6FB51FD598}" dt="2021-06-09T01:41:38.479" v="336" actId="20577"/>
        <pc:sldMkLst>
          <pc:docMk/>
          <pc:sldMk cId="1698236256" sldId="275"/>
        </pc:sldMkLst>
        <pc:spChg chg="mod">
          <ac:chgData name="Brinkman, Ryan (brinkmrn)" userId="S::brinkmrn@mail.uc.edu::06d2c6e2-87fd-4d4d-99fd-37c6cc647765" providerId="AD" clId="Web-{45FF028F-A640-494B-BABD-ED6FB51FD598}" dt="2021-06-09T01:13:27.137" v="68" actId="20577"/>
          <ac:spMkLst>
            <pc:docMk/>
            <pc:sldMk cId="1698236256" sldId="275"/>
            <ac:spMk id="2" creationId="{7915CEFA-B55D-4D00-BFED-DA2F3C80D3BE}"/>
          </ac:spMkLst>
        </pc:spChg>
        <pc:spChg chg="mod">
          <ac:chgData name="Brinkman, Ryan (brinkmrn)" userId="S::brinkmrn@mail.uc.edu::06d2c6e2-87fd-4d4d-99fd-37c6cc647765" providerId="AD" clId="Web-{45FF028F-A640-494B-BABD-ED6FB51FD598}" dt="2021-06-09T01:41:38.479" v="336" actId="20577"/>
          <ac:spMkLst>
            <pc:docMk/>
            <pc:sldMk cId="1698236256" sldId="275"/>
            <ac:spMk id="3" creationId="{14639203-A739-42D2-B745-79DD5CFA6142}"/>
          </ac:spMkLst>
        </pc:spChg>
      </pc:sldChg>
    </pc:docChg>
  </pc:docChgLst>
  <pc:docChgLst>
    <pc:chgData name="Steehler, Scott (steehlst)" userId="S::steehlst@ucmail.uc.edu::163fb81f-5087-44a8-a2c4-0d0a8ad41c1e" providerId="AD" clId="Web-{78AF4163-2057-40D9-AE11-701832302645}"/>
    <pc:docChg chg="modSld">
      <pc:chgData name="Steehler, Scott (steehlst)" userId="S::steehlst@ucmail.uc.edu::163fb81f-5087-44a8-a2c4-0d0a8ad41c1e" providerId="AD" clId="Web-{78AF4163-2057-40D9-AE11-701832302645}" dt="2021-06-14T16:33:31.027" v="379"/>
      <pc:docMkLst>
        <pc:docMk/>
      </pc:docMkLst>
      <pc:sldChg chg="modSp modNotes">
        <pc:chgData name="Steehler, Scott (steehlst)" userId="S::steehlst@ucmail.uc.edu::163fb81f-5087-44a8-a2c4-0d0a8ad41c1e" providerId="AD" clId="Web-{78AF4163-2057-40D9-AE11-701832302645}" dt="2021-06-14T16:33:31.027" v="379"/>
        <pc:sldMkLst>
          <pc:docMk/>
          <pc:sldMk cId="3315684892" sldId="269"/>
        </pc:sldMkLst>
        <pc:spChg chg="mod">
          <ac:chgData name="Steehler, Scott (steehlst)" userId="S::steehlst@ucmail.uc.edu::163fb81f-5087-44a8-a2c4-0d0a8ad41c1e" providerId="AD" clId="Web-{78AF4163-2057-40D9-AE11-701832302645}" dt="2021-06-14T16:33:19.635" v="372" actId="20577"/>
          <ac:spMkLst>
            <pc:docMk/>
            <pc:sldMk cId="3315684892" sldId="269"/>
            <ac:spMk id="3" creationId="{14639203-A739-42D2-B745-79DD5CFA6142}"/>
          </ac:spMkLst>
        </pc:spChg>
      </pc:sldChg>
      <pc:sldChg chg="modNotes">
        <pc:chgData name="Steehler, Scott (steehlst)" userId="S::steehlst@ucmail.uc.edu::163fb81f-5087-44a8-a2c4-0d0a8ad41c1e" providerId="AD" clId="Web-{78AF4163-2057-40D9-AE11-701832302645}" dt="2021-06-14T16:27:21.061" v="225"/>
        <pc:sldMkLst>
          <pc:docMk/>
          <pc:sldMk cId="294562943" sldId="272"/>
        </pc:sldMkLst>
      </pc:sldChg>
      <pc:sldChg chg="modNotes">
        <pc:chgData name="Steehler, Scott (steehlst)" userId="S::steehlst@ucmail.uc.edu::163fb81f-5087-44a8-a2c4-0d0a8ad41c1e" providerId="AD" clId="Web-{78AF4163-2057-40D9-AE11-701832302645}" dt="2021-06-14T16:32:49.916" v="367"/>
        <pc:sldMkLst>
          <pc:docMk/>
          <pc:sldMk cId="2235874489" sldId="273"/>
        </pc:sldMkLst>
      </pc:sldChg>
      <pc:sldChg chg="modNotes">
        <pc:chgData name="Steehler, Scott (steehlst)" userId="S::steehlst@ucmail.uc.edu::163fb81f-5087-44a8-a2c4-0d0a8ad41c1e" providerId="AD" clId="Web-{78AF4163-2057-40D9-AE11-701832302645}" dt="2021-06-14T16:22:42.692" v="77"/>
        <pc:sldMkLst>
          <pc:docMk/>
          <pc:sldMk cId="4168483966" sldId="274"/>
        </pc:sldMkLst>
      </pc:sldChg>
    </pc:docChg>
  </pc:docChgLst>
  <pc:docChgLst>
    <pc:chgData name="Brinkman, Ryan (brinkmrn)" userId="S::brinkmrn@mail.uc.edu::06d2c6e2-87fd-4d4d-99fd-37c6cc647765" providerId="AD" clId="Web-{BD0C275A-D2A9-4CB8-BDC1-34A671C622E1}"/>
    <pc:docChg chg="modSld">
      <pc:chgData name="Brinkman, Ryan (brinkmrn)" userId="S::brinkmrn@mail.uc.edu::06d2c6e2-87fd-4d4d-99fd-37c6cc647765" providerId="AD" clId="Web-{BD0C275A-D2A9-4CB8-BDC1-34A671C622E1}" dt="2021-06-09T01:42:35.227" v="6" actId="20577"/>
      <pc:docMkLst>
        <pc:docMk/>
      </pc:docMkLst>
      <pc:sldChg chg="modSp">
        <pc:chgData name="Brinkman, Ryan (brinkmrn)" userId="S::brinkmrn@mail.uc.edu::06d2c6e2-87fd-4d4d-99fd-37c6cc647765" providerId="AD" clId="Web-{BD0C275A-D2A9-4CB8-BDC1-34A671C622E1}" dt="2021-06-09T01:42:35.227" v="6" actId="20577"/>
        <pc:sldMkLst>
          <pc:docMk/>
          <pc:sldMk cId="3315684892" sldId="269"/>
        </pc:sldMkLst>
        <pc:spChg chg="mod">
          <ac:chgData name="Brinkman, Ryan (brinkmrn)" userId="S::brinkmrn@mail.uc.edu::06d2c6e2-87fd-4d4d-99fd-37c6cc647765" providerId="AD" clId="Web-{BD0C275A-D2A9-4CB8-BDC1-34A671C622E1}" dt="2021-06-09T01:42:35.227" v="6" actId="20577"/>
          <ac:spMkLst>
            <pc:docMk/>
            <pc:sldMk cId="3315684892" sldId="269"/>
            <ac:spMk id="3" creationId="{14639203-A739-42D2-B745-79DD5CFA6142}"/>
          </ac:spMkLst>
        </pc:spChg>
      </pc:sldChg>
    </pc:docChg>
  </pc:docChgLst>
  <pc:docChgLst>
    <pc:chgData name="Ramesh, Shruthi (rameshst)" userId="S::rameshst@mail.uc.edu::905c3908-a725-4354-9070-f8f3f7862f99" providerId="AD" clId="Web-{B21C1637-B498-4F6E-9CC4-6ED1F2D5F60D}"/>
    <pc:docChg chg="modSld sldOrd">
      <pc:chgData name="Ramesh, Shruthi (rameshst)" userId="S::rameshst@mail.uc.edu::905c3908-a725-4354-9070-f8f3f7862f99" providerId="AD" clId="Web-{B21C1637-B498-4F6E-9CC4-6ED1F2D5F60D}" dt="2021-06-12T11:17:31.424" v="60"/>
      <pc:docMkLst>
        <pc:docMk/>
      </pc:docMkLst>
      <pc:sldChg chg="modNotes">
        <pc:chgData name="Ramesh, Shruthi (rameshst)" userId="S::rameshst@mail.uc.edu::905c3908-a725-4354-9070-f8f3f7862f99" providerId="AD" clId="Web-{B21C1637-B498-4F6E-9CC4-6ED1F2D5F60D}" dt="2021-06-12T11:12:07.750" v="44"/>
        <pc:sldMkLst>
          <pc:docMk/>
          <pc:sldMk cId="3771486375" sldId="267"/>
        </pc:sldMkLst>
      </pc:sldChg>
      <pc:sldChg chg="ord modNotes">
        <pc:chgData name="Ramesh, Shruthi (rameshst)" userId="S::rameshst@mail.uc.edu::905c3908-a725-4354-9070-f8f3f7862f99" providerId="AD" clId="Web-{B21C1637-B498-4F6E-9CC4-6ED1F2D5F60D}" dt="2021-06-12T11:17:31.424" v="60"/>
        <pc:sldMkLst>
          <pc:docMk/>
          <pc:sldMk cId="2132240009" sldId="270"/>
        </pc:sldMkLst>
      </pc:sldChg>
    </pc:docChg>
  </pc:docChgLst>
  <pc:docChgLst>
    <pc:chgData name="Steehler, Scott (steehlst)" userId="S::steehlst@ucmail.uc.edu::163fb81f-5087-44a8-a2c4-0d0a8ad41c1e" providerId="AD" clId="Web-{A0F47FB4-8E9C-4466-A557-1F9A35901B3A}"/>
    <pc:docChg chg="modSld">
      <pc:chgData name="Steehler, Scott (steehlst)" userId="S::steehlst@ucmail.uc.edu::163fb81f-5087-44a8-a2c4-0d0a8ad41c1e" providerId="AD" clId="Web-{A0F47FB4-8E9C-4466-A557-1F9A35901B3A}" dt="2021-06-14T15:53:30.699" v="14"/>
      <pc:docMkLst>
        <pc:docMk/>
      </pc:docMkLst>
      <pc:sldChg chg="modNotes">
        <pc:chgData name="Steehler, Scott (steehlst)" userId="S::steehlst@ucmail.uc.edu::163fb81f-5087-44a8-a2c4-0d0a8ad41c1e" providerId="AD" clId="Web-{A0F47FB4-8E9C-4466-A557-1F9A35901B3A}" dt="2021-06-14T15:53:30.699" v="14"/>
        <pc:sldMkLst>
          <pc:docMk/>
          <pc:sldMk cId="3315684892" sldId="269"/>
        </pc:sldMkLst>
      </pc:sldChg>
    </pc:docChg>
  </pc:docChgLst>
  <pc:docChgLst>
    <pc:chgData name="Ramesh, Shruthi (rameshst)" userId="S::rameshst@mail.uc.edu::905c3908-a725-4354-9070-f8f3f7862f99" providerId="AD" clId="Web-{90ECDBC1-399B-4F18-8E87-F3E37AC92F5D}"/>
    <pc:docChg chg="modSld">
      <pc:chgData name="Ramesh, Shruthi (rameshst)" userId="S::rameshst@mail.uc.edu::905c3908-a725-4354-9070-f8f3f7862f99" providerId="AD" clId="Web-{90ECDBC1-399B-4F18-8E87-F3E37AC92F5D}" dt="2021-06-13T03:19:03.301" v="100"/>
      <pc:docMkLst>
        <pc:docMk/>
      </pc:docMkLst>
      <pc:sldChg chg="modSp">
        <pc:chgData name="Ramesh, Shruthi (rameshst)" userId="S::rameshst@mail.uc.edu::905c3908-a725-4354-9070-f8f3f7862f99" providerId="AD" clId="Web-{90ECDBC1-399B-4F18-8E87-F3E37AC92F5D}" dt="2021-06-13T03:06:40.653" v="57" actId="20577"/>
        <pc:sldMkLst>
          <pc:docMk/>
          <pc:sldMk cId="3335231331" sldId="265"/>
        </pc:sldMkLst>
        <pc:spChg chg="mod">
          <ac:chgData name="Ramesh, Shruthi (rameshst)" userId="S::rameshst@mail.uc.edu::905c3908-a725-4354-9070-f8f3f7862f99" providerId="AD" clId="Web-{90ECDBC1-399B-4F18-8E87-F3E37AC92F5D}" dt="2021-06-13T03:06:40.653" v="57" actId="20577"/>
          <ac:spMkLst>
            <pc:docMk/>
            <pc:sldMk cId="3335231331" sldId="265"/>
            <ac:spMk id="3" creationId="{14639203-A739-42D2-B745-79DD5CFA6142}"/>
          </ac:spMkLst>
        </pc:spChg>
      </pc:sldChg>
      <pc:sldChg chg="addSp delSp modSp modNotes">
        <pc:chgData name="Ramesh, Shruthi (rameshst)" userId="S::rameshst@mail.uc.edu::905c3908-a725-4354-9070-f8f3f7862f99" providerId="AD" clId="Web-{90ECDBC1-399B-4F18-8E87-F3E37AC92F5D}" dt="2021-06-13T03:19:03.301" v="100"/>
        <pc:sldMkLst>
          <pc:docMk/>
          <pc:sldMk cId="1371583552" sldId="271"/>
        </pc:sldMkLst>
        <pc:spChg chg="mod">
          <ac:chgData name="Ramesh, Shruthi (rameshst)" userId="S::rameshst@mail.uc.edu::905c3908-a725-4354-9070-f8f3f7862f99" providerId="AD" clId="Web-{90ECDBC1-399B-4F18-8E87-F3E37AC92F5D}" dt="2021-06-13T03:04:31.974" v="48" actId="20577"/>
          <ac:spMkLst>
            <pc:docMk/>
            <pc:sldMk cId="1371583552" sldId="271"/>
            <ac:spMk id="2" creationId="{7915CEFA-B55D-4D00-BFED-DA2F3C80D3BE}"/>
          </ac:spMkLst>
        </pc:spChg>
        <pc:spChg chg="mod">
          <ac:chgData name="Ramesh, Shruthi (rameshst)" userId="S::rameshst@mail.uc.edu::905c3908-a725-4354-9070-f8f3f7862f99" providerId="AD" clId="Web-{90ECDBC1-399B-4F18-8E87-F3E37AC92F5D}" dt="2021-06-13T03:04:54.944" v="52" actId="20577"/>
          <ac:spMkLst>
            <pc:docMk/>
            <pc:sldMk cId="1371583552" sldId="271"/>
            <ac:spMk id="3" creationId="{14639203-A739-42D2-B745-79DD5CFA6142}"/>
          </ac:spMkLst>
        </pc:spChg>
        <pc:spChg chg="add mod">
          <ac:chgData name="Ramesh, Shruthi (rameshst)" userId="S::rameshst@mail.uc.edu::905c3908-a725-4354-9070-f8f3f7862f99" providerId="AD" clId="Web-{90ECDBC1-399B-4F18-8E87-F3E37AC92F5D}" dt="2021-06-13T03:07:28.796" v="67" actId="1076"/>
          <ac:spMkLst>
            <pc:docMk/>
            <pc:sldMk cId="1371583552" sldId="271"/>
            <ac:spMk id="8" creationId="{1FEBCA06-2145-4168-A00F-6FC2523EC1EC}"/>
          </ac:spMkLst>
        </pc:spChg>
        <pc:spChg chg="add del">
          <ac:chgData name="Ramesh, Shruthi (rameshst)" userId="S::rameshst@mail.uc.edu::905c3908-a725-4354-9070-f8f3f7862f99" providerId="AD" clId="Web-{90ECDBC1-399B-4F18-8E87-F3E37AC92F5D}" dt="2021-06-13T03:08:22.095" v="69"/>
          <ac:spMkLst>
            <pc:docMk/>
            <pc:sldMk cId="1371583552" sldId="271"/>
            <ac:spMk id="10" creationId="{FA9E5EEF-3E2E-4B05-80F5-6FB9F9FC6BFB}"/>
          </ac:spMkLst>
        </pc:spChg>
        <pc:picChg chg="mod">
          <ac:chgData name="Ramesh, Shruthi (rameshst)" userId="S::rameshst@mail.uc.edu::905c3908-a725-4354-9070-f8f3f7862f99" providerId="AD" clId="Web-{90ECDBC1-399B-4F18-8E87-F3E37AC92F5D}" dt="2021-06-13T03:07:13.576" v="63" actId="1076"/>
          <ac:picMkLst>
            <pc:docMk/>
            <pc:sldMk cId="1371583552" sldId="271"/>
            <ac:picMk id="5" creationId="{A9DF4463-EE1A-4F93-ADF7-F424F62EE924}"/>
          </ac:picMkLst>
        </pc:picChg>
        <pc:picChg chg="add del mod modCrop">
          <ac:chgData name="Ramesh, Shruthi (rameshst)" userId="S::rameshst@mail.uc.edu::905c3908-a725-4354-9070-f8f3f7862f99" providerId="AD" clId="Web-{90ECDBC1-399B-4F18-8E87-F3E37AC92F5D}" dt="2021-06-13T03:11:01.123" v="88" actId="14100"/>
          <ac:picMkLst>
            <pc:docMk/>
            <pc:sldMk cId="1371583552" sldId="271"/>
            <ac:picMk id="13" creationId="{BC89E41B-2619-4456-A406-1BE6ED578500}"/>
          </ac:picMkLst>
        </pc:picChg>
      </pc:sldChg>
    </pc:docChg>
  </pc:docChgLst>
  <pc:docChgLst>
    <pc:chgData name="Steehler, Scott (steehlst)" userId="S::steehlst@ucmail.uc.edu::163fb81f-5087-44a8-a2c4-0d0a8ad41c1e" providerId="AD" clId="Web-{E67EA3F9-5BE8-4448-A6E1-37E586E51D55}"/>
    <pc:docChg chg="modSld">
      <pc:chgData name="Steehler, Scott (steehlst)" userId="S::steehlst@ucmail.uc.edu::163fb81f-5087-44a8-a2c4-0d0a8ad41c1e" providerId="AD" clId="Web-{E67EA3F9-5BE8-4448-A6E1-37E586E51D55}" dt="2021-06-13T20:51:01.857" v="174" actId="20577"/>
      <pc:docMkLst>
        <pc:docMk/>
      </pc:docMkLst>
      <pc:sldChg chg="modSp modNotes">
        <pc:chgData name="Steehler, Scott (steehlst)" userId="S::steehlst@ucmail.uc.edu::163fb81f-5087-44a8-a2c4-0d0a8ad41c1e" providerId="AD" clId="Web-{E67EA3F9-5BE8-4448-A6E1-37E586E51D55}" dt="2021-06-13T20:51:01.857" v="174" actId="20577"/>
        <pc:sldMkLst>
          <pc:docMk/>
          <pc:sldMk cId="3975085203" sldId="277"/>
        </pc:sldMkLst>
        <pc:spChg chg="mod">
          <ac:chgData name="Steehler, Scott (steehlst)" userId="S::steehlst@ucmail.uc.edu::163fb81f-5087-44a8-a2c4-0d0a8ad41c1e" providerId="AD" clId="Web-{E67EA3F9-5BE8-4448-A6E1-37E586E51D55}" dt="2021-06-13T20:51:01.857" v="174" actId="20577"/>
          <ac:spMkLst>
            <pc:docMk/>
            <pc:sldMk cId="3975085203" sldId="277"/>
            <ac:spMk id="3" creationId="{44262595-6513-4C9C-A2ED-008F639CCCFA}"/>
          </ac:spMkLst>
        </pc:spChg>
      </pc:sldChg>
    </pc:docChg>
  </pc:docChgLst>
  <pc:docChgLst>
    <pc:chgData name="Brinkman, Ryan (brinkmrn)" userId="S::brinkmrn@mail.uc.edu::06d2c6e2-87fd-4d4d-99fd-37c6cc647765" providerId="AD" clId="Web-{50A271BA-EA74-407F-9A97-A1253BF2477C}"/>
    <pc:docChg chg="modSld">
      <pc:chgData name="Brinkman, Ryan (brinkmrn)" userId="S::brinkmrn@mail.uc.edu::06d2c6e2-87fd-4d4d-99fd-37c6cc647765" providerId="AD" clId="Web-{50A271BA-EA74-407F-9A97-A1253BF2477C}" dt="2021-05-27T23:33:40.124" v="6" actId="1076"/>
      <pc:docMkLst>
        <pc:docMk/>
      </pc:docMkLst>
      <pc:sldChg chg="addSp delSp modSp">
        <pc:chgData name="Brinkman, Ryan (brinkmrn)" userId="S::brinkmrn@mail.uc.edu::06d2c6e2-87fd-4d4d-99fd-37c6cc647765" providerId="AD" clId="Web-{50A271BA-EA74-407F-9A97-A1253BF2477C}" dt="2021-05-27T23:33:40.124" v="6" actId="1076"/>
        <pc:sldMkLst>
          <pc:docMk/>
          <pc:sldMk cId="3860217599" sldId="257"/>
        </pc:sldMkLst>
        <pc:spChg chg="mod">
          <ac:chgData name="Brinkman, Ryan (brinkmrn)" userId="S::brinkmrn@mail.uc.edu::06d2c6e2-87fd-4d4d-99fd-37c6cc647765" providerId="AD" clId="Web-{50A271BA-EA74-407F-9A97-A1253BF2477C}" dt="2021-05-27T23:31:06.922" v="4" actId="20577"/>
          <ac:spMkLst>
            <pc:docMk/>
            <pc:sldMk cId="3860217599" sldId="257"/>
            <ac:spMk id="3" creationId="{14639203-A739-42D2-B745-79DD5CFA6142}"/>
          </ac:spMkLst>
        </pc:spChg>
        <pc:picChg chg="add mod">
          <ac:chgData name="Brinkman, Ryan (brinkmrn)" userId="S::brinkmrn@mail.uc.edu::06d2c6e2-87fd-4d4d-99fd-37c6cc647765" providerId="AD" clId="Web-{50A271BA-EA74-407F-9A97-A1253BF2477C}" dt="2021-05-27T23:33:40.124" v="6" actId="1076"/>
          <ac:picMkLst>
            <pc:docMk/>
            <pc:sldMk cId="3860217599" sldId="257"/>
            <ac:picMk id="4" creationId="{9C1896C6-F035-4903-BAF9-24512FA4D7C7}"/>
          </ac:picMkLst>
        </pc:picChg>
        <pc:picChg chg="del">
          <ac:chgData name="Brinkman, Ryan (brinkmrn)" userId="S::brinkmrn@mail.uc.edu::06d2c6e2-87fd-4d4d-99fd-37c6cc647765" providerId="AD" clId="Web-{50A271BA-EA74-407F-9A97-A1253BF2477C}" dt="2021-05-27T23:31:03.828" v="0"/>
          <ac:picMkLst>
            <pc:docMk/>
            <pc:sldMk cId="3860217599" sldId="257"/>
            <ac:picMk id="5" creationId="{CF69DFDE-98E7-41A3-BFDC-5A0FDC931346}"/>
          </ac:picMkLst>
        </pc:picChg>
        <pc:picChg chg="del">
          <ac:chgData name="Brinkman, Ryan (brinkmrn)" userId="S::brinkmrn@mail.uc.edu::06d2c6e2-87fd-4d4d-99fd-37c6cc647765" providerId="AD" clId="Web-{50A271BA-EA74-407F-9A97-A1253BF2477C}" dt="2021-05-27T23:31:04.515" v="1"/>
          <ac:picMkLst>
            <pc:docMk/>
            <pc:sldMk cId="3860217599" sldId="257"/>
            <ac:picMk id="7" creationId="{C3E46D38-CE53-4F59-A500-89DF2EC9C8D2}"/>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F8314B-5C52-42FE-A1C2-A5493EAB3B16}" type="datetimeFigureOut">
              <a:rPr lang="en-US" smtClean="0"/>
              <a:t>6/14/2021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A63BF-247A-41D5-BF69-C579DDDF5623}" type="slidenum">
              <a:rPr lang="en-US" smtClean="0"/>
              <a:t>‹#›</a:t>
            </a:fld>
            <a:endParaRPr lang="en-US"/>
          </a:p>
        </p:txBody>
      </p:sp>
    </p:spTree>
    <p:extLst>
      <p:ext uri="{BB962C8B-B14F-4D97-AF65-F5344CB8AC3E}">
        <p14:creationId xmlns:p14="http://schemas.microsoft.com/office/powerpoint/2010/main" val="1506780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3A63BF-247A-41D5-BF69-C579DDDF5623}" type="slidenum">
              <a:rPr lang="en-US" smtClean="0"/>
              <a:t>1</a:t>
            </a:fld>
            <a:endParaRPr lang="en-US"/>
          </a:p>
        </p:txBody>
      </p:sp>
    </p:spTree>
    <p:extLst>
      <p:ext uri="{BB962C8B-B14F-4D97-AF65-F5344CB8AC3E}">
        <p14:creationId xmlns:p14="http://schemas.microsoft.com/office/powerpoint/2010/main" val="3625764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Cosine Similarity:</a:t>
            </a:r>
          </a:p>
          <a:p>
            <a:pPr marL="171450" indent="-171450">
              <a:buFont typeface="Arial"/>
              <a:buChar char="•"/>
            </a:pPr>
            <a:r>
              <a:rPr lang="en-US"/>
              <a:t>Used to calculate similarity</a:t>
            </a:r>
            <a:endParaRPr lang="en-US">
              <a:cs typeface="Calibri" panose="020F0502020204030204"/>
            </a:endParaRPr>
          </a:p>
          <a:p>
            <a:pPr marL="171450" indent="-171450">
              <a:buFont typeface="Arial"/>
              <a:buChar char="•"/>
            </a:pPr>
            <a:r>
              <a:rPr lang="en-US"/>
              <a:t>Compare the cosine distance between vectors</a:t>
            </a:r>
            <a:endParaRPr lang="en-US">
              <a:cs typeface="Calibri" panose="020F0502020204030204"/>
            </a:endParaRPr>
          </a:p>
          <a:p>
            <a:endParaRPr lang="en-US">
              <a:cs typeface="Calibri" panose="020F0502020204030204"/>
            </a:endParaRPr>
          </a:p>
          <a:p>
            <a:r>
              <a:rPr lang="en-US"/>
              <a:t>We are creating a genre-matrix and then we are calculating the similarity scores for the movies using the genre-matrix using the </a:t>
            </a:r>
            <a:r>
              <a:rPr lang="en-US" err="1"/>
              <a:t>linear_kernel</a:t>
            </a:r>
            <a:r>
              <a:rPr lang="en-US"/>
              <a:t> function in Scikit-Learn. Scikit-Learn comes with a cosine-similarity module but in our case since we have used the TF-IDF vectorizer, calculating the dot product between each vector will directly give you the cosine similarity score. We are doing this because </a:t>
            </a:r>
            <a:r>
              <a:rPr lang="en-US" err="1"/>
              <a:t>linear_kernel</a:t>
            </a:r>
            <a:r>
              <a:rPr lang="en-US"/>
              <a:t> function is much faster than the cosine-similarity function. </a:t>
            </a:r>
            <a:endParaRPr lang="en-US">
              <a:cs typeface="Calibri"/>
            </a:endParaRPr>
          </a:p>
          <a:p>
            <a:endParaRPr lang="en-US"/>
          </a:p>
          <a:p>
            <a:r>
              <a:rPr lang="en-US"/>
              <a:t>Based on the similarity scores, the movies we are getting a list of 100 movies. </a:t>
            </a:r>
            <a:endParaRPr lang="en-US">
              <a:cs typeface="Calibri"/>
            </a:endParaRPr>
          </a:p>
        </p:txBody>
      </p:sp>
      <p:sp>
        <p:nvSpPr>
          <p:cNvPr id="4" name="Slide Number Placeholder 3"/>
          <p:cNvSpPr>
            <a:spLocks noGrp="1"/>
          </p:cNvSpPr>
          <p:nvPr>
            <p:ph type="sldNum" sz="quarter" idx="5"/>
          </p:nvPr>
        </p:nvSpPr>
        <p:spPr/>
        <p:txBody>
          <a:bodyPr/>
          <a:lstStyle/>
          <a:p>
            <a:fld id="{703A63BF-247A-41D5-BF69-C579DDDF5623}" type="slidenum">
              <a:rPr lang="en-US" smtClean="0"/>
              <a:t>11</a:t>
            </a:fld>
            <a:endParaRPr lang="en-US"/>
          </a:p>
        </p:txBody>
      </p:sp>
    </p:spTree>
    <p:extLst>
      <p:ext uri="{BB962C8B-B14F-4D97-AF65-F5344CB8AC3E}">
        <p14:creationId xmlns:p14="http://schemas.microsoft.com/office/powerpoint/2010/main" val="1042594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use Nearest-Neighbors function in Scikit-Learn to do a collaborative filtering. </a:t>
            </a:r>
            <a:r>
              <a:rPr lang="en-US" err="1"/>
              <a:t>NearestNeighbors</a:t>
            </a:r>
            <a:r>
              <a:rPr lang="en-US"/>
              <a:t> implements unsupervised nearest neighbors learning. </a:t>
            </a:r>
          </a:p>
          <a:p>
            <a:r>
              <a:rPr lang="en-US"/>
              <a:t>This is available in the Neighbors module in </a:t>
            </a:r>
            <a:r>
              <a:rPr lang="en-US" err="1"/>
              <a:t>Sklearn</a:t>
            </a:r>
            <a:r>
              <a:rPr lang="en-US"/>
              <a:t>. </a:t>
            </a:r>
          </a:p>
          <a:p>
            <a:endParaRPr lang="en-US"/>
          </a:p>
          <a:p>
            <a:r>
              <a:rPr lang="en-US"/>
              <a:t>Some of the parameters for nearest neighbor function are:</a:t>
            </a:r>
          </a:p>
          <a:p>
            <a:r>
              <a:rPr lang="en-US" b="1" err="1"/>
              <a:t>n_neighbors</a:t>
            </a:r>
            <a:r>
              <a:rPr lang="en-US" b="1"/>
              <a:t> </a:t>
            </a:r>
            <a:r>
              <a:rPr lang="en-US"/>
              <a:t>– indicates the number of neighbors to use </a:t>
            </a:r>
          </a:p>
          <a:p>
            <a:r>
              <a:rPr lang="en-US"/>
              <a:t>algorithm - Algorithm used to compute the nearest neighbors. We have different algorithms such as ‘</a:t>
            </a:r>
            <a:r>
              <a:rPr lang="en-US" err="1"/>
              <a:t>Ball_tree</a:t>
            </a:r>
            <a:r>
              <a:rPr lang="en-US"/>
              <a:t>’, ‘</a:t>
            </a:r>
            <a:r>
              <a:rPr lang="en-US" err="1"/>
              <a:t>kd_tree</a:t>
            </a:r>
            <a:r>
              <a:rPr lang="en-US"/>
              <a:t>’, ‘Brute-force’, and ‘Auto’ which will attempt to decide the most appropriate algorithm based on the values passed to fit method. </a:t>
            </a:r>
          </a:p>
          <a:p>
            <a:r>
              <a:rPr lang="en-US" b="1"/>
              <a:t>Metric</a:t>
            </a:r>
            <a:r>
              <a:rPr lang="en-US"/>
              <a:t> – indicates the distance metric to use for the tree. </a:t>
            </a:r>
          </a:p>
          <a:p>
            <a:r>
              <a:rPr lang="en-US" b="1" err="1"/>
              <a:t>n_jobs</a:t>
            </a:r>
            <a:r>
              <a:rPr lang="en-US"/>
              <a:t> - The number of parallel jobs to run for neighbors search. None means 1. -1 means using all processors. </a:t>
            </a:r>
          </a:p>
          <a:p>
            <a:r>
              <a:rPr lang="en-US"/>
              <a:t>  </a:t>
            </a:r>
          </a:p>
          <a:p>
            <a:endParaRPr lang="en-US">
              <a:cs typeface="Calibri"/>
            </a:endParaRPr>
          </a:p>
        </p:txBody>
      </p:sp>
      <p:sp>
        <p:nvSpPr>
          <p:cNvPr id="4" name="Slide Number Placeholder 3"/>
          <p:cNvSpPr>
            <a:spLocks noGrp="1"/>
          </p:cNvSpPr>
          <p:nvPr>
            <p:ph type="sldNum" sz="quarter" idx="5"/>
          </p:nvPr>
        </p:nvSpPr>
        <p:spPr/>
        <p:txBody>
          <a:bodyPr/>
          <a:lstStyle/>
          <a:p>
            <a:fld id="{703A63BF-247A-41D5-BF69-C579DDDF5623}" type="slidenum">
              <a:rPr lang="en-US" smtClean="0"/>
              <a:t>12</a:t>
            </a:fld>
            <a:endParaRPr lang="en-US"/>
          </a:p>
        </p:txBody>
      </p:sp>
    </p:spTree>
    <p:extLst>
      <p:ext uri="{BB962C8B-B14F-4D97-AF65-F5344CB8AC3E}">
        <p14:creationId xmlns:p14="http://schemas.microsoft.com/office/powerpoint/2010/main" val="4164956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cs typeface="Calibri"/>
              </a:rPr>
              <a:t>Initial model produced results that raised questions about applicability, specifically with Jumanji</a:t>
            </a:r>
            <a:endParaRPr lang="en-US"/>
          </a:p>
          <a:p>
            <a:pPr marL="800100" lvl="1" indent="-171450">
              <a:buFont typeface="Arial"/>
              <a:buChar char="•"/>
            </a:pPr>
            <a:r>
              <a:rPr lang="en-US">
                <a:cs typeface="Calibri"/>
              </a:rPr>
              <a:t>Note that none of the recommendations share any genres in common with the input movie</a:t>
            </a:r>
          </a:p>
          <a:p>
            <a:pPr marL="800100" lvl="1" indent="-171450">
              <a:buFont typeface="Arial"/>
              <a:buChar char="•"/>
            </a:pPr>
            <a:r>
              <a:rPr lang="en-US">
                <a:cs typeface="Calibri"/>
              </a:rPr>
              <a:t>These results indicated that the model needed to be reworked and integrating genre data was proposed</a:t>
            </a:r>
          </a:p>
          <a:p>
            <a:pPr marL="800100" lvl="1" indent="-171450">
              <a:buFont typeface="Arial"/>
              <a:buChar char="•"/>
            </a:pPr>
            <a:r>
              <a:rPr lang="en-US">
                <a:cs typeface="Calibri"/>
              </a:rPr>
              <a:t>Initial model was also demanding on CPU/GPU</a:t>
            </a:r>
          </a:p>
          <a:p>
            <a:pPr marL="171450" indent="-171450">
              <a:buFont typeface="Arial"/>
              <a:buChar char="•"/>
            </a:pPr>
            <a:r>
              <a:rPr lang="en-US">
                <a:cs typeface="Calibri"/>
              </a:rPr>
              <a:t>Utilizing a TF-INF vector solved this problem by prioritizing unique genres in results</a:t>
            </a:r>
          </a:p>
          <a:p>
            <a:pPr marL="171450" indent="-1714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703A63BF-247A-41D5-BF69-C579DDDF5623}" type="slidenum">
              <a:rPr lang="en-US" smtClean="0"/>
              <a:t>14</a:t>
            </a:fld>
            <a:endParaRPr lang="en-US"/>
          </a:p>
        </p:txBody>
      </p:sp>
    </p:spTree>
    <p:extLst>
      <p:ext uri="{BB962C8B-B14F-4D97-AF65-F5344CB8AC3E}">
        <p14:creationId xmlns:p14="http://schemas.microsoft.com/office/powerpoint/2010/main" val="156515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Hybrid model prioritizes movies that share genres</a:t>
            </a:r>
          </a:p>
          <a:p>
            <a:pPr marL="285750" indent="-285750">
              <a:buFont typeface="Arial"/>
              <a:buChar char="•"/>
            </a:pPr>
            <a:r>
              <a:rPr lang="en-US">
                <a:cs typeface="Calibri"/>
              </a:rPr>
              <a:t>In most cases, the recommendations share all or a subset or the input's genres</a:t>
            </a:r>
          </a:p>
          <a:p>
            <a:pPr marL="742950" lvl="1" indent="-285750">
              <a:buFont typeface="Arial"/>
              <a:buChar char="•"/>
            </a:pPr>
            <a:r>
              <a:rPr lang="en-US">
                <a:cs typeface="Calibri"/>
              </a:rPr>
              <a:t>Occasionally, they include genre's outside of the input (ex. Frozen with outputs that have IMAX</a:t>
            </a:r>
          </a:p>
        </p:txBody>
      </p:sp>
      <p:sp>
        <p:nvSpPr>
          <p:cNvPr id="4" name="Slide Number Placeholder 3"/>
          <p:cNvSpPr>
            <a:spLocks noGrp="1"/>
          </p:cNvSpPr>
          <p:nvPr>
            <p:ph type="sldNum" sz="quarter" idx="5"/>
          </p:nvPr>
        </p:nvSpPr>
        <p:spPr/>
        <p:txBody>
          <a:bodyPr/>
          <a:lstStyle/>
          <a:p>
            <a:fld id="{703A63BF-247A-41D5-BF69-C579DDDF5623}" type="slidenum">
              <a:rPr lang="en-US" smtClean="0"/>
              <a:t>15</a:t>
            </a:fld>
            <a:endParaRPr lang="en-US"/>
          </a:p>
        </p:txBody>
      </p:sp>
    </p:spTree>
    <p:extLst>
      <p:ext uri="{BB962C8B-B14F-4D97-AF65-F5344CB8AC3E}">
        <p14:creationId xmlns:p14="http://schemas.microsoft.com/office/powerpoint/2010/main" val="1907662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Genres that frequently appear together can significantly impact recommendations</a:t>
            </a:r>
          </a:p>
          <a:p>
            <a:pPr marL="742950" lvl="1" indent="-285750">
              <a:buFont typeface="Arial"/>
              <a:buChar char="•"/>
            </a:pPr>
            <a:r>
              <a:rPr lang="en-US">
                <a:cs typeface="Calibri"/>
              </a:rPr>
              <a:t>Ex. Scarface and Saving Private Ryan- all recommendations share the same genres</a:t>
            </a:r>
          </a:p>
          <a:p>
            <a:pPr marL="742950" lvl="1" indent="-285750">
              <a:buFont typeface="Arial"/>
              <a:buChar char="•"/>
            </a:pPr>
            <a:r>
              <a:rPr lang="en-US">
                <a:cs typeface="Calibri"/>
              </a:rPr>
              <a:t>This does raise potential questions about if genres has too much influence in the model</a:t>
            </a:r>
          </a:p>
        </p:txBody>
      </p:sp>
      <p:sp>
        <p:nvSpPr>
          <p:cNvPr id="4" name="Slide Number Placeholder 3"/>
          <p:cNvSpPr>
            <a:spLocks noGrp="1"/>
          </p:cNvSpPr>
          <p:nvPr>
            <p:ph type="sldNum" sz="quarter" idx="5"/>
          </p:nvPr>
        </p:nvSpPr>
        <p:spPr/>
        <p:txBody>
          <a:bodyPr/>
          <a:lstStyle/>
          <a:p>
            <a:fld id="{703A63BF-247A-41D5-BF69-C579DDDF5623}" type="slidenum">
              <a:rPr lang="en-US" smtClean="0"/>
              <a:t>16</a:t>
            </a:fld>
            <a:endParaRPr lang="en-US"/>
          </a:p>
        </p:txBody>
      </p:sp>
    </p:spTree>
    <p:extLst>
      <p:ext uri="{BB962C8B-B14F-4D97-AF65-F5344CB8AC3E}">
        <p14:creationId xmlns:p14="http://schemas.microsoft.com/office/powerpoint/2010/main" val="2520043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Casablanca</a:t>
            </a:r>
          </a:p>
          <a:p>
            <a:pPr marL="742950" lvl="1" indent="-285750">
              <a:buFont typeface="Arial"/>
              <a:buChar char="•"/>
            </a:pPr>
            <a:r>
              <a:rPr lang="en-US">
                <a:cs typeface="Calibri"/>
              </a:rPr>
              <a:t>All outputs share the same genres</a:t>
            </a:r>
          </a:p>
          <a:p>
            <a:pPr marL="742950" lvl="1" indent="-285750">
              <a:buFont typeface="Arial"/>
              <a:buChar char="•"/>
            </a:pPr>
            <a:r>
              <a:rPr lang="en-US">
                <a:cs typeface="Calibri"/>
              </a:rPr>
              <a:t>While date is not a variable in the model, there is a significant release year difference between the input and output where most movie's are 50 years newer</a:t>
            </a:r>
          </a:p>
          <a:p>
            <a:pPr marL="285750" indent="-285750">
              <a:buFont typeface="Arial"/>
              <a:buChar char="•"/>
            </a:pPr>
            <a:r>
              <a:rPr lang="en-US">
                <a:cs typeface="Calibri"/>
              </a:rPr>
              <a:t>Chicago</a:t>
            </a:r>
            <a:endParaRPr lang="en-US"/>
          </a:p>
          <a:p>
            <a:pPr marL="742950" lvl="1" indent="-285750">
              <a:buFont typeface="Arial"/>
              <a:buChar char="•"/>
            </a:pPr>
            <a:r>
              <a:rPr lang="en-US">
                <a:cs typeface="Calibri"/>
              </a:rPr>
              <a:t>Potential issue since none of the recommendation share the musical genre</a:t>
            </a:r>
          </a:p>
          <a:p>
            <a:pPr marL="742950" lvl="1" indent="-285750">
              <a:buFont typeface="Arial"/>
              <a:buChar char="•"/>
            </a:pPr>
            <a:r>
              <a:rPr lang="en-US">
                <a:cs typeface="Calibri"/>
              </a:rPr>
              <a:t>Grouping of Comedy, Crime, and Drama is common in the dataset</a:t>
            </a:r>
          </a:p>
        </p:txBody>
      </p:sp>
      <p:sp>
        <p:nvSpPr>
          <p:cNvPr id="4" name="Slide Number Placeholder 3"/>
          <p:cNvSpPr>
            <a:spLocks noGrp="1"/>
          </p:cNvSpPr>
          <p:nvPr>
            <p:ph type="sldNum" sz="quarter" idx="5"/>
          </p:nvPr>
        </p:nvSpPr>
        <p:spPr/>
        <p:txBody>
          <a:bodyPr/>
          <a:lstStyle/>
          <a:p>
            <a:fld id="{703A63BF-247A-41D5-BF69-C579DDDF5623}" type="slidenum">
              <a:rPr lang="en-US" smtClean="0"/>
              <a:t>17</a:t>
            </a:fld>
            <a:endParaRPr lang="en-US"/>
          </a:p>
        </p:txBody>
      </p:sp>
    </p:spTree>
    <p:extLst>
      <p:ext uri="{BB962C8B-B14F-4D97-AF65-F5344CB8AC3E}">
        <p14:creationId xmlns:p14="http://schemas.microsoft.com/office/powerpoint/2010/main" val="254707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 streamlined code newer computers can build the machine learning function in a matter of minutes.  This will not have to be done every day but only after new data is entered into the system</a:t>
            </a:r>
          </a:p>
          <a:p>
            <a:r>
              <a:rPr lang="en-US"/>
              <a:t>Once the function is complete, it takes a matter of seconds to get a results</a:t>
            </a:r>
          </a:p>
          <a:p>
            <a:endParaRPr lang="en-US">
              <a:cs typeface="Calibri" panose="020F0502020204030204"/>
            </a:endParaRPr>
          </a:p>
          <a:p>
            <a:r>
              <a:rPr lang="en-US">
                <a:cs typeface="Calibri" panose="020F0502020204030204"/>
              </a:rPr>
              <a:t>Flexibility allows for future improvements and changes to the model</a:t>
            </a:r>
          </a:p>
          <a:p>
            <a:pPr marL="171450" indent="-171450">
              <a:buFont typeface="Arial"/>
              <a:buChar char="•"/>
            </a:pPr>
            <a:r>
              <a:rPr lang="en-US">
                <a:cs typeface="Calibri" panose="020F0502020204030204"/>
              </a:rPr>
              <a:t>Add year of release</a:t>
            </a:r>
          </a:p>
          <a:p>
            <a:pPr marL="171450" indent="-171450">
              <a:buFont typeface="Arial"/>
              <a:buChar char="•"/>
            </a:pPr>
            <a:r>
              <a:rPr lang="en-US">
                <a:cs typeface="Calibri" panose="020F0502020204030204"/>
              </a:rPr>
              <a:t>Include internal specific data (ex. Number of copies available in store, order a copy to be shipped to you)</a:t>
            </a: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703A63BF-247A-41D5-BF69-C579DDDF5623}" type="slidenum">
              <a:rPr lang="en-US" smtClean="0"/>
              <a:t>18</a:t>
            </a:fld>
            <a:endParaRPr lang="en-US"/>
          </a:p>
        </p:txBody>
      </p:sp>
    </p:spTree>
    <p:extLst>
      <p:ext uri="{BB962C8B-B14F-4D97-AF65-F5344CB8AC3E}">
        <p14:creationId xmlns:p14="http://schemas.microsoft.com/office/powerpoint/2010/main" val="3564201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a:buChar char="•"/>
            </a:pPr>
            <a:r>
              <a:rPr lang="en-US">
                <a:effectLst>
                  <a:innerShdw blurRad="114300">
                    <a:prstClr val="black"/>
                  </a:innerShdw>
                </a:effectLst>
                <a:cs typeface="Calibri"/>
              </a:rPr>
              <a:t>Appropriate Results</a:t>
            </a:r>
            <a:endParaRPr lang="en-US">
              <a:cs typeface="Calibri"/>
            </a:endParaRPr>
          </a:p>
          <a:p>
            <a:pPr marL="1200150" lvl="2" indent="-285750">
              <a:buFont typeface="Arial"/>
              <a:buChar char="•"/>
            </a:pPr>
            <a:r>
              <a:rPr lang="en-US">
                <a:effectLst>
                  <a:innerShdw blurRad="114300">
                    <a:prstClr val="black"/>
                  </a:innerShdw>
                </a:effectLst>
                <a:cs typeface="Calibri"/>
              </a:rPr>
              <a:t>V2 of function(hybrid model) provided output that are inline with common sense expectations</a:t>
            </a:r>
          </a:p>
          <a:p>
            <a:pPr marL="742950" lvl="1" indent="-285750">
              <a:buFont typeface="Arial"/>
              <a:buChar char="•"/>
            </a:pPr>
            <a:r>
              <a:rPr lang="en-US">
                <a:effectLst>
                  <a:innerShdw blurRad="114300">
                    <a:prstClr val="black"/>
                  </a:innerShdw>
                </a:effectLst>
                <a:cs typeface="Calibri"/>
              </a:rPr>
              <a:t>Expansion and future development</a:t>
            </a:r>
          </a:p>
          <a:p>
            <a:pPr marL="1200150" lvl="2" indent="-285750">
              <a:buFont typeface="Arial"/>
              <a:buChar char="•"/>
            </a:pPr>
            <a:r>
              <a:rPr lang="en-US">
                <a:effectLst>
                  <a:innerShdw blurRad="114300">
                    <a:prstClr val="black"/>
                  </a:innerShdw>
                </a:effectLst>
                <a:cs typeface="Calibri"/>
              </a:rPr>
              <a:t>Additional variables can be added to the model with relative ease</a:t>
            </a:r>
          </a:p>
          <a:p>
            <a:pPr marL="742950" lvl="1" indent="-285750">
              <a:buFont typeface="Arial"/>
              <a:buChar char="•"/>
            </a:pPr>
            <a:r>
              <a:rPr lang="en-US">
                <a:effectLst>
                  <a:innerShdw blurRad="114300">
                    <a:prstClr val="black"/>
                  </a:innerShdw>
                </a:effectLst>
                <a:cs typeface="Calibri"/>
              </a:rPr>
              <a:t>Ease of implementation for small business</a:t>
            </a:r>
            <a:endParaRPr lang="en-US">
              <a:cs typeface="Calibri"/>
            </a:endParaRPr>
          </a:p>
          <a:p>
            <a:pPr marL="1200150" lvl="2" indent="-285750">
              <a:buFont typeface="Arial"/>
              <a:buChar char="•"/>
            </a:pPr>
            <a:r>
              <a:rPr lang="en-US">
                <a:effectLst>
                  <a:innerShdw blurRad="114300">
                    <a:prstClr val="black"/>
                  </a:innerShdw>
                </a:effectLst>
                <a:cs typeface="Calibri"/>
              </a:rPr>
              <a:t>Function outputs a simple list of recommended movies that can be integrated into any system</a:t>
            </a:r>
          </a:p>
          <a:p>
            <a:pPr marL="1200150" lvl="2" indent="-285750">
              <a:buFont typeface="Arial"/>
              <a:buChar char="•"/>
            </a:pPr>
            <a:r>
              <a:rPr lang="en-US">
                <a:effectLst>
                  <a:innerShdw blurRad="114300">
                    <a:prstClr val="black"/>
                  </a:innerShdw>
                </a:effectLst>
                <a:cs typeface="Calibri"/>
              </a:rPr>
              <a:t>Black box model that does not require significant machine learning background or any interpretation </a:t>
            </a:r>
            <a:endParaRPr lang="en-US">
              <a:cs typeface="Calibri" panose="020F0502020204030204"/>
            </a:endParaRPr>
          </a:p>
          <a:p>
            <a:pPr marL="1200150" lvl="2" indent="-285750">
              <a:buFont typeface="Arial"/>
              <a:buChar char="•"/>
            </a:pPr>
            <a:endParaRPr lang="en-US">
              <a:effectLst>
                <a:innerShdw blurRad="114300">
                  <a:prstClr val="black"/>
                </a:innerShdw>
              </a:effectLst>
            </a:endParaRPr>
          </a:p>
          <a:p>
            <a:r>
              <a:rPr lang="en-US">
                <a:effectLst>
                  <a:innerShdw blurRad="114300">
                    <a:prstClr val="black"/>
                  </a:innerShdw>
                </a:effectLst>
              </a:rPr>
              <a:t>Example of implementation process</a:t>
            </a:r>
            <a:endParaRPr lang="en-US">
              <a:effectLst>
                <a:innerShdw blurRad="114300">
                  <a:prstClr val="black"/>
                </a:innerShdw>
              </a:effectLst>
              <a:cs typeface="Calibri" panose="020F0502020204030204"/>
            </a:endParaRPr>
          </a:p>
          <a:p>
            <a:pPr marL="914400" lvl="1" indent="-457200">
              <a:buAutoNum type="arabicPeriod"/>
            </a:pPr>
            <a:r>
              <a:rPr lang="en-US">
                <a:effectLst>
                  <a:innerShdw blurRad="114300">
                    <a:prstClr val="black"/>
                  </a:innerShdw>
                </a:effectLst>
              </a:rPr>
              <a:t>Install software and implement code</a:t>
            </a:r>
            <a:endParaRPr lang="en-US">
              <a:effectLst>
                <a:innerShdw blurRad="114300">
                  <a:prstClr val="black"/>
                </a:innerShdw>
              </a:effectLst>
              <a:cs typeface="Calibri"/>
            </a:endParaRPr>
          </a:p>
          <a:p>
            <a:pPr marL="914400" lvl="1" indent="-457200">
              <a:buAutoNum type="arabicPeriod"/>
            </a:pPr>
            <a:r>
              <a:rPr lang="en-US">
                <a:effectLst>
                  <a:innerShdw blurRad="114300">
                    <a:prstClr val="black"/>
                  </a:innerShdw>
                </a:effectLst>
              </a:rPr>
              <a:t>Load only the most popular movies in database first or select genres to reduce database size and computational effort</a:t>
            </a:r>
            <a:endParaRPr lang="en-US">
              <a:effectLst>
                <a:innerShdw blurRad="114300">
                  <a:prstClr val="black"/>
                </a:innerShdw>
              </a:effectLst>
              <a:cs typeface="Calibri"/>
            </a:endParaRPr>
          </a:p>
          <a:p>
            <a:pPr marL="914400" lvl="1" indent="-457200">
              <a:buAutoNum type="arabicPeriod"/>
            </a:pPr>
            <a:r>
              <a:rPr lang="en-US">
                <a:effectLst>
                  <a:innerShdw blurRad="114300">
                    <a:prstClr val="black"/>
                  </a:innerShdw>
                </a:effectLst>
              </a:rPr>
              <a:t>Implement program with customers and gauge interest</a:t>
            </a:r>
            <a:endParaRPr lang="en-US">
              <a:effectLst>
                <a:innerShdw blurRad="114300">
                  <a:prstClr val="black"/>
                </a:innerShdw>
              </a:effectLst>
              <a:cs typeface="Calibri"/>
            </a:endParaRPr>
          </a:p>
          <a:p>
            <a:pPr marL="914400" lvl="1" indent="-457200">
              <a:buAutoNum type="arabicPeriod"/>
            </a:pPr>
            <a:r>
              <a:rPr lang="en-US">
                <a:effectLst>
                  <a:innerShdw blurRad="114300">
                    <a:prstClr val="black"/>
                  </a:innerShdw>
                </a:effectLst>
              </a:rPr>
              <a:t>If interest is high and the program is positively received increase efforts by expanding database and maybe getting some outside help</a:t>
            </a:r>
            <a:endParaRPr lang="en-US"/>
          </a:p>
          <a:p>
            <a:pPr marL="1200150" lvl="2" indent="-285750">
              <a:buFont typeface="Arial"/>
              <a:buChar char="•"/>
            </a:pPr>
            <a:endParaRPr lang="en-US">
              <a:effectLst>
                <a:innerShdw blurRad="114300">
                  <a:prstClr val="black"/>
                </a:innerShdw>
              </a:effectLst>
              <a:cs typeface="Calibri" panose="020F0502020204030204"/>
            </a:endParaRPr>
          </a:p>
          <a:p>
            <a:pPr marL="1200150" lvl="2" indent="-285750">
              <a:buFont typeface="Arial"/>
              <a:buChar char="•"/>
            </a:pPr>
            <a:endParaRPr lang="en-US">
              <a:effectLst>
                <a:innerShdw blurRad="114300">
                  <a:prstClr val="black"/>
                </a:innerShdw>
              </a:effectLst>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703A63BF-247A-41D5-BF69-C579DDDF5623}" type="slidenum">
              <a:rPr lang="en-US" smtClean="0"/>
              <a:t>19</a:t>
            </a:fld>
            <a:endParaRPr lang="en-US"/>
          </a:p>
        </p:txBody>
      </p:sp>
    </p:spTree>
    <p:extLst>
      <p:ext uri="{BB962C8B-B14F-4D97-AF65-F5344CB8AC3E}">
        <p14:creationId xmlns:p14="http://schemas.microsoft.com/office/powerpoint/2010/main" val="3555518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As Scikit-learn is a Machine Learning package there are other libraries that are relevant to what we want to achieve.</a:t>
            </a:r>
          </a:p>
          <a:p>
            <a:pPr marL="285750" indent="-285750">
              <a:buFont typeface="Arial"/>
              <a:buChar char="•"/>
            </a:pPr>
            <a:r>
              <a:rPr lang="en-US">
                <a:cs typeface="Calibri"/>
              </a:rPr>
              <a:t>TensorFlow</a:t>
            </a:r>
            <a:endParaRPr lang="en-US"/>
          </a:p>
          <a:p>
            <a:pPr marL="742950" lvl="1" indent="-285750">
              <a:buFont typeface="Arial"/>
              <a:buChar char="•"/>
            </a:pPr>
            <a:r>
              <a:rPr lang="en-US">
                <a:cs typeface="Calibri"/>
              </a:rPr>
              <a:t>Developed by Google</a:t>
            </a:r>
          </a:p>
          <a:p>
            <a:pPr marL="742950" lvl="1" indent="-285750">
              <a:buFont typeface="Arial"/>
              <a:buChar char="•"/>
            </a:pPr>
            <a:r>
              <a:rPr lang="en-US">
                <a:cs typeface="Calibri"/>
              </a:rPr>
              <a:t>Currently being used by Google. Coca Cola, Intel, Twitter, GE Healthcare and Airbnb as a part of their research and production needs.</a:t>
            </a:r>
          </a:p>
          <a:p>
            <a:pPr marL="742950" lvl="1" indent="-285750">
              <a:buFont typeface="Arial"/>
              <a:buChar char="•"/>
            </a:pPr>
            <a:r>
              <a:rPr lang="en-US">
                <a:cs typeface="Calibri"/>
              </a:rPr>
              <a:t>Useful in deep learning projects</a:t>
            </a:r>
          </a:p>
          <a:p>
            <a:pPr marL="742950" lvl="1" indent="-285750">
              <a:buFont typeface="Arial"/>
              <a:buChar char="•"/>
            </a:pPr>
            <a:r>
              <a:rPr lang="en-US">
                <a:cs typeface="Calibri"/>
              </a:rPr>
              <a:t>Mostly used to create Neural Networks</a:t>
            </a:r>
          </a:p>
          <a:p>
            <a:pPr marL="285750" indent="-285750">
              <a:buFont typeface="Arial"/>
              <a:buChar char="•"/>
            </a:pPr>
            <a:r>
              <a:rPr lang="en-US" err="1">
                <a:cs typeface="Calibri"/>
              </a:rPr>
              <a:t>PyTorch</a:t>
            </a:r>
            <a:endParaRPr lang="en-US">
              <a:cs typeface="Calibri"/>
            </a:endParaRPr>
          </a:p>
          <a:p>
            <a:pPr marL="742950" lvl="1" indent="-285750">
              <a:buFont typeface="Arial"/>
              <a:buChar char="•"/>
            </a:pPr>
            <a:r>
              <a:rPr lang="en-US">
                <a:cs typeface="Calibri"/>
              </a:rPr>
              <a:t>Developed by Facebook</a:t>
            </a:r>
          </a:p>
          <a:p>
            <a:pPr marL="742950" lvl="1" indent="-285750">
              <a:buFont typeface="Arial"/>
              <a:buChar char="•"/>
            </a:pPr>
            <a:r>
              <a:rPr lang="en-US">
                <a:cs typeface="Calibri"/>
              </a:rPr>
              <a:t>Currently being used in Facebook, Tesla Autopilot &amp; Uber's Pyro</a:t>
            </a:r>
          </a:p>
          <a:p>
            <a:pPr marL="742950" lvl="1" indent="-285750">
              <a:buFont typeface="Arial"/>
              <a:buChar char="•"/>
            </a:pPr>
            <a:r>
              <a:rPr lang="en-US">
                <a:cs typeface="Calibri"/>
              </a:rPr>
              <a:t>Used at Salesforce, Stanford and Udacity for research on new algorithmic approaches</a:t>
            </a:r>
          </a:p>
          <a:p>
            <a:pPr marL="742950" lvl="1" indent="-285750">
              <a:buFont typeface="Arial"/>
              <a:buChar char="•"/>
            </a:pPr>
            <a:r>
              <a:rPr lang="en-US">
                <a:cs typeface="Calibri"/>
              </a:rPr>
              <a:t>Can work on CPU or GPU and provides accelerated Tensor computing.</a:t>
            </a:r>
          </a:p>
          <a:p>
            <a:pPr marL="742950" lvl="1" indent="-285750">
              <a:buFont typeface="Arial"/>
              <a:buChar char="•"/>
            </a:pPr>
            <a:endParaRPr lang="en-US">
              <a:cs typeface="Calibri"/>
            </a:endParaRPr>
          </a:p>
          <a:p>
            <a:pPr marL="285750" indent="-285750">
              <a:buFont typeface="Arial"/>
              <a:buChar char="•"/>
            </a:pPr>
            <a:r>
              <a:rPr lang="en-US">
                <a:cs typeface="Calibri"/>
              </a:rPr>
              <a:t>BOTH</a:t>
            </a:r>
          </a:p>
          <a:p>
            <a:pPr marL="742950" lvl="1" indent="-285750">
              <a:buFont typeface="Arial"/>
              <a:buChar char="•"/>
            </a:pPr>
            <a:r>
              <a:rPr lang="en-US">
                <a:cs typeface="Calibri"/>
              </a:rPr>
              <a:t>Both TensorFlow and </a:t>
            </a:r>
            <a:r>
              <a:rPr lang="en-US" err="1">
                <a:cs typeface="Calibri"/>
              </a:rPr>
              <a:t>PyTorch</a:t>
            </a:r>
            <a:r>
              <a:rPr lang="en-US">
                <a:cs typeface="Calibri"/>
              </a:rPr>
              <a:t> are compatible with scikit-learn and can be used to implement complex neural networks with the simplicity of </a:t>
            </a:r>
            <a:r>
              <a:rPr lang="en-US" err="1">
                <a:cs typeface="Calibri"/>
              </a:rPr>
              <a:t>sklearn</a:t>
            </a:r>
            <a:r>
              <a:rPr lang="en-US">
                <a:cs typeface="Calibri"/>
              </a:rPr>
              <a:t>.</a:t>
            </a:r>
          </a:p>
          <a:p>
            <a:pPr marL="285750" indent="-285750">
              <a:buFont typeface="Arial"/>
              <a:buChar char="•"/>
            </a:pPr>
            <a:r>
              <a:rPr lang="en-US">
                <a:cs typeface="Calibri"/>
              </a:rPr>
              <a:t>R</a:t>
            </a:r>
          </a:p>
          <a:p>
            <a:pPr marL="742950" lvl="1" indent="-285750">
              <a:buFont typeface="Arial"/>
              <a:buChar char="•"/>
            </a:pPr>
            <a:r>
              <a:rPr lang="en-US">
                <a:cs typeface="Calibri"/>
              </a:rPr>
              <a:t>Statistical Software used by Statisticians and </a:t>
            </a:r>
            <a:r>
              <a:rPr lang="en-US"/>
              <a:t>econometricians for research &amp; model building.</a:t>
            </a:r>
            <a:endParaRPr lang="en-US">
              <a:cs typeface="Calibri"/>
            </a:endParaRPr>
          </a:p>
          <a:p>
            <a:pPr marL="742950" lvl="1" indent="-285750">
              <a:buFont typeface="Arial"/>
              <a:buChar char="•"/>
            </a:pPr>
            <a:r>
              <a:rPr lang="en-US">
                <a:cs typeface="Calibri"/>
              </a:rPr>
              <a:t>Same models that can be built in Python can be built in R</a:t>
            </a:r>
          </a:p>
          <a:p>
            <a:pPr marL="742950" lvl="1" indent="-285750">
              <a:buFont typeface="Arial"/>
              <a:buChar char="•"/>
            </a:pPr>
            <a:r>
              <a:rPr lang="en-US">
                <a:cs typeface="Calibri"/>
              </a:rPr>
              <a:t>Requires significantly more code since fewer packages/libraries exist for recommendation systems</a:t>
            </a:r>
          </a:p>
          <a:p>
            <a:pPr marL="742950" lvl="1" indent="-285750">
              <a:buFont typeface="Arial"/>
              <a:buChar char="•"/>
            </a:pPr>
            <a:r>
              <a:rPr lang="en-US">
                <a:cs typeface="Calibri"/>
              </a:rPr>
              <a:t>Being used at Facebook for behavior analysis, at Google for economic forecasting, at ANZ for credit-risk modeling &amp; at Uber for statistical analysis.</a:t>
            </a:r>
          </a:p>
        </p:txBody>
      </p:sp>
      <p:sp>
        <p:nvSpPr>
          <p:cNvPr id="4" name="Slide Number Placeholder 3"/>
          <p:cNvSpPr>
            <a:spLocks noGrp="1"/>
          </p:cNvSpPr>
          <p:nvPr>
            <p:ph type="sldNum" sz="quarter" idx="5"/>
          </p:nvPr>
        </p:nvSpPr>
        <p:spPr/>
        <p:txBody>
          <a:bodyPr/>
          <a:lstStyle/>
          <a:p>
            <a:fld id="{703A63BF-247A-41D5-BF69-C579DDDF5623}" type="slidenum">
              <a:rPr lang="en-US" smtClean="0"/>
              <a:t>20</a:t>
            </a:fld>
            <a:endParaRPr lang="en-US"/>
          </a:p>
        </p:txBody>
      </p:sp>
    </p:spTree>
    <p:extLst>
      <p:ext uri="{BB962C8B-B14F-4D97-AF65-F5344CB8AC3E}">
        <p14:creationId xmlns:p14="http://schemas.microsoft.com/office/powerpoint/2010/main" val="1471535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t>Sci-kit learn is a free machine learning library from Python that can be used to easily create a hybrid recommender  </a:t>
            </a:r>
          </a:p>
          <a:p>
            <a:pPr marL="285750" indent="-285750">
              <a:lnSpc>
                <a:spcPct val="90000"/>
              </a:lnSpc>
              <a:spcBef>
                <a:spcPts val="1000"/>
              </a:spcBef>
              <a:buFont typeface="Arial"/>
              <a:buChar char="•"/>
            </a:pPr>
            <a:r>
              <a:rPr lang="en-US"/>
              <a:t>Limited Python knowledge is needed</a:t>
            </a:r>
            <a:endParaRPr lang="en-US">
              <a:cs typeface="Calibri"/>
            </a:endParaRPr>
          </a:p>
          <a:p>
            <a:pPr marL="914400" lvl="1" indent="-285750">
              <a:lnSpc>
                <a:spcPct val="90000"/>
              </a:lnSpc>
              <a:spcBef>
                <a:spcPts val="1000"/>
              </a:spcBef>
              <a:buFont typeface="Arial"/>
              <a:buChar char="•"/>
            </a:pPr>
            <a:r>
              <a:rPr lang="en-US"/>
              <a:t>There are many free resources available to learn about python and specifically for building recommender models</a:t>
            </a:r>
            <a:endParaRPr lang="en-US">
              <a:cs typeface="Calibri"/>
            </a:endParaRPr>
          </a:p>
          <a:p>
            <a:pPr marL="285750" indent="-285750">
              <a:lnSpc>
                <a:spcPct val="90000"/>
              </a:lnSpc>
              <a:spcBef>
                <a:spcPts val="1000"/>
              </a:spcBef>
              <a:buFont typeface="Arial"/>
              <a:buChar char="•"/>
            </a:pPr>
            <a:r>
              <a:rPr lang="en-US"/>
              <a:t>Customizable datasets and code can make for a unique recommender</a:t>
            </a:r>
            <a:endParaRPr lang="en-US">
              <a:cs typeface="Calibri"/>
            </a:endParaRPr>
          </a:p>
          <a:p>
            <a:pPr marL="914400" lvl="1" indent="-285750">
              <a:lnSpc>
                <a:spcPct val="90000"/>
              </a:lnSpc>
              <a:spcBef>
                <a:spcPts val="1000"/>
              </a:spcBef>
              <a:buFont typeface="Arial"/>
              <a:buChar char="•"/>
            </a:pPr>
            <a:r>
              <a:rPr lang="en-US">
                <a:cs typeface="Calibri"/>
              </a:rPr>
              <a:t>The general structure of our tool could be adapted to other businesses</a:t>
            </a:r>
          </a:p>
          <a:p>
            <a:pPr marL="285750" indent="-285750">
              <a:lnSpc>
                <a:spcPct val="90000"/>
              </a:lnSpc>
              <a:spcBef>
                <a:spcPts val="1000"/>
              </a:spcBef>
              <a:buFont typeface="Arial"/>
              <a:buChar char="•"/>
            </a:pPr>
            <a:r>
              <a:rPr lang="en-US"/>
              <a:t>It is a simple tool to implement to try and build customer relationships</a:t>
            </a:r>
            <a:endParaRPr lang="en-US">
              <a:cs typeface="Calibri" panose="020F0502020204030204"/>
            </a:endParaRPr>
          </a:p>
          <a:p>
            <a:pPr marL="914400" lvl="1" indent="-285750">
              <a:lnSpc>
                <a:spcPct val="90000"/>
              </a:lnSpc>
              <a:spcBef>
                <a:spcPts val="1000"/>
              </a:spcBef>
              <a:buFont typeface="Arial"/>
              <a:buChar char="•"/>
            </a:pPr>
            <a:r>
              <a:rPr lang="en-US">
                <a:cs typeface="Calibri" panose="020F0502020204030204"/>
              </a:rPr>
              <a:t>Model only needs to be re-built if new movies or rating are added. This could be scheduled to occur during low traffic off hours</a:t>
            </a:r>
          </a:p>
          <a:p>
            <a:pPr marL="285750" indent="-285750">
              <a:lnSpc>
                <a:spcPct val="90000"/>
              </a:lnSpc>
              <a:spcBef>
                <a:spcPts val="1000"/>
              </a:spcBef>
              <a:buFont typeface="Arial"/>
              <a:buChar char="•"/>
            </a:pPr>
            <a:r>
              <a:rPr lang="en-US">
                <a:cs typeface="Calibri" panose="020F0502020204030204"/>
              </a:rPr>
              <a:t>In terms of future development:</a:t>
            </a:r>
          </a:p>
          <a:p>
            <a:pPr marL="914400" lvl="1" indent="-285750">
              <a:lnSpc>
                <a:spcPct val="90000"/>
              </a:lnSpc>
              <a:spcBef>
                <a:spcPts val="1000"/>
              </a:spcBef>
              <a:buFont typeface="Arial"/>
              <a:buChar char="•"/>
            </a:pPr>
            <a:r>
              <a:rPr lang="en-US">
                <a:cs typeface="Calibri" panose="020F0502020204030204"/>
              </a:rPr>
              <a:t>Model can be rebuilt to include more variables such as Actors, Directors, Movie Tags, Reviews. This will allow for suggestions to be more diverse.</a:t>
            </a:r>
          </a:p>
          <a:p>
            <a:pPr marL="914400" lvl="1" indent="-285750">
              <a:lnSpc>
                <a:spcPct val="90000"/>
              </a:lnSpc>
              <a:spcBef>
                <a:spcPts val="1000"/>
              </a:spcBef>
              <a:buFont typeface="Arial"/>
              <a:buChar char="•"/>
            </a:pPr>
            <a:r>
              <a:rPr lang="en-US">
                <a:cs typeface="Calibri" panose="020F0502020204030204"/>
              </a:rPr>
              <a:t>Model can be made to account for user's watching history while suggesting more movies.  </a:t>
            </a:r>
          </a:p>
        </p:txBody>
      </p:sp>
      <p:sp>
        <p:nvSpPr>
          <p:cNvPr id="4" name="Slide Number Placeholder 3"/>
          <p:cNvSpPr>
            <a:spLocks noGrp="1"/>
          </p:cNvSpPr>
          <p:nvPr>
            <p:ph type="sldNum" sz="quarter" idx="5"/>
          </p:nvPr>
        </p:nvSpPr>
        <p:spPr/>
        <p:txBody>
          <a:bodyPr/>
          <a:lstStyle/>
          <a:p>
            <a:fld id="{703A63BF-247A-41D5-BF69-C579DDDF5623}" type="slidenum">
              <a:rPr lang="en-US" smtClean="0"/>
              <a:t>21</a:t>
            </a:fld>
            <a:endParaRPr lang="en-US"/>
          </a:p>
        </p:txBody>
      </p:sp>
    </p:spTree>
    <p:extLst>
      <p:ext uri="{BB962C8B-B14F-4D97-AF65-F5344CB8AC3E}">
        <p14:creationId xmlns:p14="http://schemas.microsoft.com/office/powerpoint/2010/main" val="3710144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3A63BF-247A-41D5-BF69-C579DDDF5623}" type="slidenum">
              <a:rPr lang="en-US" smtClean="0"/>
              <a:t>2</a:t>
            </a:fld>
            <a:endParaRPr lang="en-US"/>
          </a:p>
        </p:txBody>
      </p:sp>
    </p:spTree>
    <p:extLst>
      <p:ext uri="{BB962C8B-B14F-4D97-AF65-F5344CB8AC3E}">
        <p14:creationId xmlns:p14="http://schemas.microsoft.com/office/powerpoint/2010/main" val="256283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According to </a:t>
            </a:r>
            <a:r>
              <a:rPr lang="en-US" b="1" u="sng"/>
              <a:t>Business Insider</a:t>
            </a:r>
            <a:br>
              <a:rPr lang="en-US"/>
            </a:br>
            <a:r>
              <a:rPr lang="en-US"/>
              <a:t>Netflix data suggests it has 60-90 seconds of people’s attention looking for movies</a:t>
            </a:r>
          </a:p>
          <a:p>
            <a:r>
              <a:rPr lang="en-US"/>
              <a:t>Netflix estimates only 20% of stuff watched comes from searches, other 80% recommended</a:t>
            </a:r>
          </a:p>
          <a:p>
            <a:endParaRPr lang="en-US"/>
          </a:p>
          <a:p>
            <a:r>
              <a:rPr lang="en-US"/>
              <a:t>Automated advice – helps for when employees do not know a lot about a particular genre </a:t>
            </a:r>
          </a:p>
          <a:p>
            <a:r>
              <a:rPr lang="en-US"/>
              <a:t>Guidance for adding to inventory – If a group of new customers is now interested in a genre that we do not have a lot of, the recommended could help us figure out what titles to purchase</a:t>
            </a:r>
          </a:p>
        </p:txBody>
      </p:sp>
      <p:sp>
        <p:nvSpPr>
          <p:cNvPr id="4" name="Slide Number Placeholder 3"/>
          <p:cNvSpPr>
            <a:spLocks noGrp="1"/>
          </p:cNvSpPr>
          <p:nvPr>
            <p:ph type="sldNum" sz="quarter" idx="5"/>
          </p:nvPr>
        </p:nvSpPr>
        <p:spPr/>
        <p:txBody>
          <a:bodyPr/>
          <a:lstStyle/>
          <a:p>
            <a:fld id="{703A63BF-247A-41D5-BF69-C579DDDF5623}" type="slidenum">
              <a:rPr lang="en-US" smtClean="0"/>
              <a:t>3</a:t>
            </a:fld>
            <a:endParaRPr lang="en-US"/>
          </a:p>
        </p:txBody>
      </p:sp>
    </p:spTree>
    <p:extLst>
      <p:ext uri="{BB962C8B-B14F-4D97-AF65-F5344CB8AC3E}">
        <p14:creationId xmlns:p14="http://schemas.microsoft.com/office/powerpoint/2010/main" val="2864385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3A63BF-247A-41D5-BF69-C579DDDF5623}" type="slidenum">
              <a:rPr lang="en-US" smtClean="0"/>
              <a:t>4</a:t>
            </a:fld>
            <a:endParaRPr lang="en-US"/>
          </a:p>
        </p:txBody>
      </p:sp>
    </p:spTree>
    <p:extLst>
      <p:ext uri="{BB962C8B-B14F-4D97-AF65-F5344CB8AC3E}">
        <p14:creationId xmlns:p14="http://schemas.microsoft.com/office/powerpoint/2010/main" val="3955490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Any computer than can run Python and can handle a large database can run Sci-kit learn</a:t>
            </a:r>
            <a:br>
              <a:rPr lang="en-US"/>
            </a:br>
            <a:r>
              <a:rPr lang="en-US"/>
              <a:t>This software is may help us achieve our goal because it allows for machine learning thus will allow for creation of a recommender. </a:t>
            </a:r>
            <a:br>
              <a:rPr lang="en-US"/>
            </a:br>
            <a:r>
              <a:rPr lang="en-US"/>
              <a:t>In addition, it meets the desired features of being free, having existing commands and infrastructure, and customizable.  </a:t>
            </a:r>
          </a:p>
          <a:p>
            <a:r>
              <a:rPr lang="en-US"/>
              <a:t>The main features we will be utilizing with this software is unsupervised learning (nearest neighbor) and other </a:t>
            </a:r>
            <a:r>
              <a:rPr lang="en-US" err="1"/>
              <a:t>scikitlearn</a:t>
            </a:r>
            <a:r>
              <a:rPr lang="en-US"/>
              <a:t> commands (</a:t>
            </a:r>
            <a:r>
              <a:rPr lang="en-US" sz="1800" b="0" i="0" u="none" strike="noStrike" baseline="0" err="1">
                <a:solidFill>
                  <a:srgbClr val="000000"/>
                </a:solidFill>
                <a:latin typeface="Consolas" panose="020B0609020204030204" pitchFamily="49" charset="0"/>
              </a:rPr>
              <a:t>sklearn.feature_extraction.text</a:t>
            </a:r>
            <a:r>
              <a:rPr lang="en-US" sz="1800" b="0" i="0" u="none" strike="noStrike" baseline="0">
                <a:solidFill>
                  <a:srgbClr val="000000"/>
                </a:solidFill>
                <a:latin typeface="Consolas" panose="020B0609020204030204" pitchFamily="49" charset="0"/>
              </a:rPr>
              <a:t> &amp; </a:t>
            </a:r>
            <a:r>
              <a:rPr lang="en-US" sz="1800" b="0" i="0" u="none" strike="noStrike" baseline="0" err="1">
                <a:solidFill>
                  <a:srgbClr val="000000"/>
                </a:solidFill>
                <a:latin typeface="Consolas" panose="020B0609020204030204" pitchFamily="49" charset="0"/>
              </a:rPr>
              <a:t>sklearn.metrics.pairwise</a:t>
            </a:r>
            <a:r>
              <a:rPr lang="en-US" sz="1800" b="0" i="0" u="none" strike="noStrike" baseline="0">
                <a:solidFill>
                  <a:srgbClr val="000000"/>
                </a:solidFill>
                <a:latin typeface="Consolas" panose="020B0609020204030204" pitchFamily="49" charset="0"/>
              </a:rPr>
              <a:t> )</a:t>
            </a:r>
          </a:p>
        </p:txBody>
      </p:sp>
      <p:sp>
        <p:nvSpPr>
          <p:cNvPr id="4" name="Slide Number Placeholder 3"/>
          <p:cNvSpPr>
            <a:spLocks noGrp="1"/>
          </p:cNvSpPr>
          <p:nvPr>
            <p:ph type="sldNum" sz="quarter" idx="5"/>
          </p:nvPr>
        </p:nvSpPr>
        <p:spPr/>
        <p:txBody>
          <a:bodyPr/>
          <a:lstStyle/>
          <a:p>
            <a:fld id="{703A63BF-247A-41D5-BF69-C579DDDF5623}" type="slidenum">
              <a:rPr lang="en-US" smtClean="0"/>
              <a:t>5</a:t>
            </a:fld>
            <a:endParaRPr lang="en-US"/>
          </a:p>
        </p:txBody>
      </p:sp>
    </p:spTree>
    <p:extLst>
      <p:ext uri="{BB962C8B-B14F-4D97-AF65-F5344CB8AC3E}">
        <p14:creationId xmlns:p14="http://schemas.microsoft.com/office/powerpoint/2010/main" val="697372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Financial institutions like J.P. Morgan &amp; BNP Paribas </a:t>
            </a:r>
            <a:r>
              <a:rPr lang="en-US" err="1">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Cardif</a:t>
            </a:r>
            <a:r>
              <a:rPr lang="en-US">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 use Scikit Learn for classification</a:t>
            </a:r>
          </a:p>
          <a:p>
            <a:r>
              <a:rPr lang="en-US">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Media company Spotify use Scikit Learn for music recommendations</a:t>
            </a:r>
          </a:p>
          <a:p>
            <a:r>
              <a:rPr lang="en-US">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Accommodation website Booking.com use Scikit Learn for detecting fraud, scheduling agents, and recommending hotels and destinations</a:t>
            </a:r>
          </a:p>
          <a:p>
            <a:r>
              <a:rPr lang="en-US">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Activism websites Change.org use Scikit Learn to drive email targeting</a:t>
            </a:r>
          </a:p>
          <a:p>
            <a:r>
              <a:rPr lang="en-US">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Relationship social media sites </a:t>
            </a:r>
            <a:r>
              <a:rPr lang="en-US" err="1">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OkCupid</a:t>
            </a:r>
            <a:r>
              <a:rPr lang="en-US">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 use it to evaluate and improve matchmaking</a:t>
            </a:r>
          </a:p>
          <a:p>
            <a:r>
              <a:rPr lang="en-US">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Food manufacturing company Mars rapidly prototyping and taking to new food recipes to production</a:t>
            </a:r>
          </a:p>
          <a:p>
            <a:endParaRPr lang="en-US"/>
          </a:p>
        </p:txBody>
      </p:sp>
      <p:sp>
        <p:nvSpPr>
          <p:cNvPr id="4" name="Slide Number Placeholder 3"/>
          <p:cNvSpPr>
            <a:spLocks noGrp="1"/>
          </p:cNvSpPr>
          <p:nvPr>
            <p:ph type="sldNum" sz="quarter" idx="5"/>
          </p:nvPr>
        </p:nvSpPr>
        <p:spPr/>
        <p:txBody>
          <a:bodyPr/>
          <a:lstStyle/>
          <a:p>
            <a:fld id="{703A63BF-247A-41D5-BF69-C579DDDF5623}" type="slidenum">
              <a:rPr lang="en-US" smtClean="0"/>
              <a:t>6</a:t>
            </a:fld>
            <a:endParaRPr lang="en-US"/>
          </a:p>
        </p:txBody>
      </p:sp>
    </p:spTree>
    <p:extLst>
      <p:ext uri="{BB962C8B-B14F-4D97-AF65-F5344CB8AC3E}">
        <p14:creationId xmlns:p14="http://schemas.microsoft.com/office/powerpoint/2010/main" val="2769652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innerShdw blurRad="114300">
                    <a:prstClr val="black"/>
                  </a:innerShdw>
                </a:effectLst>
                <a:latin typeface="Calibri"/>
                <a:ea typeface="Calibri" panose="020F0502020204030204" pitchFamily="34" charset="0"/>
                <a:cs typeface="Times New Roman"/>
              </a:rPr>
              <a:t>Tag.csv contains users created tags</a:t>
            </a:r>
            <a:endParaRPr lang="en-US" sz="1200">
              <a:effectLst>
                <a:innerShdw blurRad="114300">
                  <a:prstClr val="black"/>
                </a:innerShdw>
              </a:effectLst>
              <a:latin typeface="Calibri"/>
              <a:ea typeface="Calibri" panose="020F0502020204030204" pitchFamily="34" charset="0"/>
              <a:cs typeface="Times New Roman" panose="02020603050405020304" pitchFamily="18" charset="0"/>
            </a:endParaRPr>
          </a:p>
          <a:p>
            <a:r>
              <a:rPr lang="en-US">
                <a:effectLst>
                  <a:innerShdw blurRad="114300">
                    <a:prstClr val="black"/>
                  </a:innerShdw>
                </a:effectLst>
                <a:cs typeface="Calibri"/>
              </a:rPr>
              <a:t>R</a:t>
            </a:r>
            <a:r>
              <a:rPr lang="en-US" sz="1200">
                <a:effectLst>
                  <a:innerShdw blurRad="114300">
                    <a:prstClr val="black"/>
                  </a:innerShdw>
                </a:effectLst>
                <a:cs typeface="Calibri"/>
              </a:rPr>
              <a:t>ating.csv contains user ratings</a:t>
            </a:r>
            <a:endParaRPr lang="en-US" sz="1200">
              <a:effectLst>
                <a:innerShdw blurRad="114300">
                  <a:prstClr val="black"/>
                </a:innerShdw>
              </a:effectLst>
              <a:ea typeface="+mn-lt"/>
              <a:cs typeface="+mn-lt"/>
            </a:endParaRPr>
          </a:p>
          <a:p>
            <a:r>
              <a:rPr lang="en-US">
                <a:effectLst>
                  <a:innerShdw blurRad="114300">
                    <a:prstClr val="black"/>
                  </a:innerShdw>
                </a:effectLst>
                <a:cs typeface="Calibri" panose="020F0502020204030204"/>
              </a:rPr>
              <a:t>M</a:t>
            </a:r>
            <a:r>
              <a:rPr lang="en-US" sz="1200">
                <a:effectLst>
                  <a:innerShdw blurRad="114300">
                    <a:prstClr val="black"/>
                  </a:innerShdw>
                </a:effectLst>
                <a:cs typeface="Calibri" panose="020F0502020204030204"/>
              </a:rPr>
              <a:t>ovie.csv contains movie information</a:t>
            </a:r>
            <a:endParaRPr lang="en-US" sz="1200">
              <a:effectLst>
                <a:innerShdw blurRad="114300">
                  <a:prstClr val="black"/>
                </a:innerShdw>
              </a:effectLst>
              <a:ea typeface="+mn-lt"/>
              <a:cs typeface="+mn-lt"/>
            </a:endParaRPr>
          </a:p>
          <a:p>
            <a:r>
              <a:rPr lang="en-US">
                <a:effectLst>
                  <a:innerShdw blurRad="114300">
                    <a:prstClr val="black"/>
                  </a:innerShdw>
                </a:effectLst>
                <a:cs typeface="Calibri"/>
              </a:rPr>
              <a:t>L</a:t>
            </a:r>
            <a:r>
              <a:rPr lang="en-US" sz="1200">
                <a:effectLst>
                  <a:innerShdw blurRad="114300">
                    <a:prstClr val="black"/>
                  </a:innerShdw>
                </a:effectLst>
                <a:cs typeface="Calibri"/>
              </a:rPr>
              <a:t>ink.csv contains identifiers for outside sources  </a:t>
            </a:r>
            <a:endParaRPr lang="en-US" sz="1200">
              <a:effectLst>
                <a:innerShdw blurRad="114300">
                  <a:prstClr val="black"/>
                </a:innerShdw>
              </a:effectLst>
              <a:ea typeface="+mn-lt"/>
              <a:cs typeface="+mn-lt"/>
            </a:endParaRPr>
          </a:p>
          <a:p>
            <a:r>
              <a:rPr lang="en-US" sz="1200">
                <a:effectLst>
                  <a:innerShdw blurRad="114300">
                    <a:prstClr val="black"/>
                  </a:innerShdw>
                </a:effectLst>
                <a:ea typeface="+mn-lt"/>
                <a:cs typeface="+mn-lt"/>
              </a:rPr>
              <a:t>Genome_tags.csv contains tag descriptions  </a:t>
            </a:r>
          </a:p>
          <a:p>
            <a:r>
              <a:rPr lang="en-US" sz="1200">
                <a:effectLst>
                  <a:innerShdw blurRad="114300">
                    <a:prstClr val="black"/>
                  </a:innerShdw>
                </a:effectLst>
                <a:cs typeface="Calibri"/>
              </a:rPr>
              <a:t>Genome_scores.csv contains tag descriptions  </a:t>
            </a:r>
            <a:endParaRPr lang="en-US" sz="1200">
              <a:effectLst>
                <a:innerShdw blurRad="114300">
                  <a:prstClr val="black"/>
                </a:innerShdw>
              </a:effectLst>
              <a:ea typeface="+mn-lt"/>
              <a:cs typeface="+mn-lt"/>
            </a:endParaRPr>
          </a:p>
          <a:p>
            <a:endParaRPr lang="en-US">
              <a:effectLst>
                <a:innerShdw blurRad="114300">
                  <a:prstClr val="black"/>
                </a:innerShdw>
              </a:effectLst>
              <a:cs typeface="Calibri"/>
            </a:endParaRPr>
          </a:p>
          <a:p>
            <a:r>
              <a:rPr lang="en-US">
                <a:effectLst>
                  <a:innerShdw blurRad="114300">
                    <a:prstClr val="black"/>
                  </a:innerShdw>
                </a:effectLst>
                <a:cs typeface="Calibri"/>
              </a:rPr>
              <a:t>For our business purpose we focused on the movie and rating tables</a:t>
            </a:r>
          </a:p>
          <a:p>
            <a:pPr marL="285750" indent="-285750">
              <a:buFont typeface="Arial"/>
              <a:buChar char="•"/>
            </a:pPr>
            <a:r>
              <a:rPr lang="en-US">
                <a:effectLst>
                  <a:innerShdw blurRad="114300">
                    <a:prstClr val="black"/>
                  </a:innerShdw>
                </a:effectLst>
                <a:cs typeface="Calibri"/>
              </a:rPr>
              <a:t>Movie table contains title, year, and genre data</a:t>
            </a:r>
          </a:p>
          <a:p>
            <a:pPr marL="285750" indent="-285750">
              <a:buFont typeface="Arial"/>
              <a:buChar char="•"/>
            </a:pPr>
            <a:r>
              <a:rPr lang="en-US">
                <a:effectLst>
                  <a:innerShdw blurRad="114300">
                    <a:prstClr val="black"/>
                  </a:innerShdw>
                </a:effectLst>
                <a:cs typeface="Calibri"/>
              </a:rPr>
              <a:t>Rating table contains scores from a large number of reviews by consumers</a:t>
            </a:r>
            <a:endParaRPr lang="en-US"/>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703A63BF-247A-41D5-BF69-C579DDDF5623}" type="slidenum">
              <a:rPr lang="en-US" smtClean="0"/>
              <a:t>7</a:t>
            </a:fld>
            <a:endParaRPr lang="en-US"/>
          </a:p>
        </p:txBody>
      </p:sp>
    </p:spTree>
    <p:extLst>
      <p:ext uri="{BB962C8B-B14F-4D97-AF65-F5344CB8AC3E}">
        <p14:creationId xmlns:p14="http://schemas.microsoft.com/office/powerpoint/2010/main" val="330412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many types of recommender systems. We have the Content-based filtering system and collaborative filtering systems, hybrid recommender system. There are other types of recommender systems as well, but we have focused on these filtering systems in our project. </a:t>
            </a:r>
          </a:p>
          <a:p>
            <a:endParaRPr lang="en-US"/>
          </a:p>
          <a:p>
            <a:pPr marL="285750" indent="-285750">
              <a:buFont typeface="Arial"/>
              <a:buChar char="•"/>
            </a:pPr>
            <a:r>
              <a:rPr lang="en-US" b="1"/>
              <a:t>Content-Based filtering</a:t>
            </a:r>
            <a:r>
              <a:rPr lang="en-US"/>
              <a:t> : Content-based filtering methods are based on a description or characteristics of the item. We are considering a movie that a user currently likes/ has recently watched as input. Based on this input, we are analyzing the genre of the movie to find out other movies which have similar content. We are ranking these movies by calculating the similarity scores of these movies. </a:t>
            </a:r>
            <a:endParaRPr lang="en-US">
              <a:cs typeface="Calibri"/>
            </a:endParaRPr>
          </a:p>
          <a:p>
            <a:pPr marL="285750" indent="-285750">
              <a:buFont typeface="Arial"/>
              <a:buChar char="•"/>
            </a:pPr>
            <a:r>
              <a:rPr lang="en-US" b="1"/>
              <a:t>Collaborative filtering</a:t>
            </a:r>
            <a:r>
              <a:rPr lang="en-US"/>
              <a:t> :  The main idea behind Collaborative filtering is to use other users’ preferences or ratings to recommend new items to a user. The usual procedure is to find similar users (or items) to recommend new items which were liked by those users. In our case we are finding movies that have a similar rating as the input movie to recommend other movies to customers. </a:t>
            </a:r>
            <a:endParaRPr lang="en-US">
              <a:cs typeface="Calibri"/>
            </a:endParaRPr>
          </a:p>
          <a:p>
            <a:pPr marL="285750" indent="-285750">
              <a:buFont typeface="Arial"/>
              <a:buChar char="•"/>
            </a:pPr>
            <a:r>
              <a:rPr lang="en-US" b="1"/>
              <a:t>Hybrid</a:t>
            </a:r>
            <a:r>
              <a:rPr lang="en-US"/>
              <a:t> : Includes techniques combining collaborative filtering, content based and other possible approaches. Nowadays most recommender systems are hybrid. We are using a hybrid approach in our project to make movie recommendations. First we are doing a content-based filtering using genres of the movies and using the output to do a collaborative filtering to get the final movie recommendations.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03A63BF-247A-41D5-BF69-C579DDDF5623}" type="slidenum">
              <a:rPr lang="en-US" smtClean="0"/>
              <a:t>9</a:t>
            </a:fld>
            <a:endParaRPr lang="en-US"/>
          </a:p>
        </p:txBody>
      </p:sp>
    </p:spTree>
    <p:extLst>
      <p:ext uri="{BB962C8B-B14F-4D97-AF65-F5344CB8AC3E}">
        <p14:creationId xmlns:p14="http://schemas.microsoft.com/office/powerpoint/2010/main" val="1718061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effectLst>
                  <a:innerShdw blurRad="114300">
                    <a:prstClr val="black"/>
                  </a:innerShdw>
                </a:effectLst>
              </a:rPr>
              <a:t>We are using a TF-IDF Vectorizer. </a:t>
            </a:r>
            <a:endParaRPr lang="en-US"/>
          </a:p>
          <a:p>
            <a:pPr lvl="1"/>
            <a:r>
              <a:rPr lang="en-US" sz="2000">
                <a:effectLst>
                  <a:innerShdw blurRad="114300">
                    <a:prstClr val="black"/>
                  </a:innerShdw>
                </a:effectLst>
                <a:latin typeface="Calibri"/>
                <a:ea typeface="Calibri" panose="020F0502020204030204" pitchFamily="34" charset="0"/>
                <a:cs typeface="Calibri"/>
              </a:rPr>
              <a:t>Term Frequency- Inverse Document Frequency</a:t>
            </a:r>
            <a:endParaRPr lang="en-US"/>
          </a:p>
          <a:p>
            <a:pPr marL="742950" lvl="1" indent="-285750">
              <a:buFont typeface="Arial"/>
              <a:buChar char="•"/>
            </a:pPr>
            <a:r>
              <a:rPr lang="en-US" sz="2000">
                <a:effectLst>
                  <a:innerShdw blurRad="114300">
                    <a:prstClr val="black"/>
                  </a:innerShdw>
                </a:effectLst>
                <a:latin typeface="Calibri"/>
                <a:ea typeface="Calibri" panose="020F0502020204030204" pitchFamily="34" charset="0"/>
                <a:cs typeface="Calibri"/>
              </a:rPr>
              <a:t>TF is the frequency of a word in particular entry</a:t>
            </a:r>
            <a:endParaRPr lang="en-US">
              <a:cs typeface="Calibri"/>
            </a:endParaRPr>
          </a:p>
          <a:p>
            <a:pPr marL="742950" lvl="1" indent="-285750">
              <a:buFont typeface="Arial"/>
              <a:buChar char="•"/>
            </a:pPr>
            <a:r>
              <a:rPr lang="en-US" sz="2000">
                <a:effectLst>
                  <a:innerShdw blurRad="114300">
                    <a:prstClr val="black"/>
                  </a:innerShdw>
                </a:effectLst>
                <a:latin typeface="Calibri"/>
                <a:ea typeface="Calibri" panose="020F0502020204030204" pitchFamily="34" charset="0"/>
                <a:cs typeface="Calibri"/>
              </a:rPr>
              <a:t>IDF is the inverse of the word frequency in the corpus of entries</a:t>
            </a:r>
          </a:p>
          <a:p>
            <a:pPr lvl="1"/>
            <a:r>
              <a:rPr lang="en-US">
                <a:effectLst>
                  <a:innerShdw blurRad="114300">
                    <a:prstClr val="black"/>
                  </a:innerShdw>
                </a:effectLst>
              </a:rPr>
              <a:t>So, the main idea behind the TF-IDF is to dampen the effect of high-frequency words in determining the importance of an item. The fewer movies that contain a given genre, the higher the resulting weight. The TF-IDF vectorizer is used to vectorize the genres. Vectorization helps to implement ML models on text-based features. In simple terms, TF-IDF vectorizer converts strings into vectors based on their frequency. Words with higher frequency are penalized, this helps in segregating the important words from connecting words like 'the', 'is', 'in' etc. </a:t>
            </a:r>
            <a:endParaRPr lang="en-US"/>
          </a:p>
          <a:p>
            <a:pPr lvl="1"/>
            <a:r>
              <a:rPr lang="en-US">
                <a:effectLst>
                  <a:innerShdw blurRad="114300">
                    <a:prstClr val="black"/>
                  </a:innerShdw>
                </a:effectLst>
              </a:rPr>
              <a:t>Some of the parameters of the TF-</a:t>
            </a:r>
            <a:r>
              <a:rPr lang="en-US" err="1">
                <a:effectLst>
                  <a:innerShdw blurRad="114300">
                    <a:prstClr val="black"/>
                  </a:innerShdw>
                </a:effectLst>
              </a:rPr>
              <a:t>IDFVectorizer</a:t>
            </a:r>
            <a:r>
              <a:rPr lang="en-US">
                <a:effectLst>
                  <a:innerShdw blurRad="114300">
                    <a:prstClr val="black"/>
                  </a:innerShdw>
                </a:effectLst>
              </a:rPr>
              <a:t> function are :</a:t>
            </a:r>
            <a:endParaRPr lang="en-US"/>
          </a:p>
          <a:p>
            <a:pPr lvl="1"/>
            <a:r>
              <a:rPr lang="en-US" b="1">
                <a:effectLst>
                  <a:innerShdw blurRad="114300">
                    <a:prstClr val="black"/>
                  </a:innerShdw>
                </a:effectLst>
              </a:rPr>
              <a:t>Analyzer</a:t>
            </a:r>
            <a:r>
              <a:rPr lang="en-US">
                <a:effectLst>
                  <a:innerShdw blurRad="114300">
                    <a:prstClr val="black"/>
                  </a:innerShdw>
                </a:effectLst>
              </a:rPr>
              <a:t> – indicates whether the feature should be made of word or character n-grams. </a:t>
            </a:r>
            <a:r>
              <a:rPr lang="en-US" err="1">
                <a:effectLst>
                  <a:innerShdw blurRad="114300">
                    <a:prstClr val="black"/>
                  </a:innerShdw>
                </a:effectLst>
              </a:rPr>
              <a:t>Ngram</a:t>
            </a:r>
            <a:r>
              <a:rPr lang="en-US">
                <a:effectLst>
                  <a:innerShdw blurRad="114300">
                    <a:prstClr val="black"/>
                  </a:innerShdw>
                </a:effectLst>
              </a:rPr>
              <a:t> is a string of elements such as letters or words that appears within a longer sequence. </a:t>
            </a:r>
            <a:endParaRPr lang="en-US"/>
          </a:p>
          <a:p>
            <a:pPr lvl="1"/>
            <a:r>
              <a:rPr lang="en-US" b="1" err="1">
                <a:effectLst>
                  <a:innerShdw blurRad="114300">
                    <a:prstClr val="black"/>
                  </a:innerShdw>
                </a:effectLst>
              </a:rPr>
              <a:t>ngram_range</a:t>
            </a:r>
            <a:r>
              <a:rPr lang="en-US">
                <a:effectLst>
                  <a:innerShdw blurRad="114300">
                    <a:prstClr val="black"/>
                  </a:innerShdw>
                </a:effectLst>
              </a:rPr>
              <a:t> – indicates the lower and upper boundary of the range of n-values for different n-grams to be extracted.  </a:t>
            </a:r>
            <a:endParaRPr lang="en-US"/>
          </a:p>
          <a:p>
            <a:pPr lvl="1"/>
            <a:r>
              <a:rPr lang="en-US" b="1" err="1">
                <a:effectLst>
                  <a:innerShdw blurRad="114300">
                    <a:prstClr val="black"/>
                  </a:innerShdw>
                </a:effectLst>
              </a:rPr>
              <a:t>Min_df</a:t>
            </a:r>
            <a:r>
              <a:rPr lang="en-US">
                <a:effectLst>
                  <a:innerShdw blurRad="114300">
                    <a:prstClr val="black"/>
                  </a:innerShdw>
                </a:effectLst>
              </a:rPr>
              <a:t> - When building the vocabulary ignore terms that have a document frequency strictly lower than the given threshold.  </a:t>
            </a:r>
            <a:endParaRPr lang="en-US"/>
          </a:p>
          <a:p>
            <a:pPr lvl="1"/>
            <a:r>
              <a:rPr lang="en-US" b="1" err="1">
                <a:effectLst>
                  <a:innerShdw blurRad="114300">
                    <a:prstClr val="black"/>
                  </a:innerShdw>
                </a:effectLst>
              </a:rPr>
              <a:t>Stop_words</a:t>
            </a:r>
            <a:r>
              <a:rPr lang="en-US">
                <a:effectLst>
                  <a:innerShdw blurRad="114300">
                    <a:prstClr val="black"/>
                  </a:innerShdw>
                </a:effectLst>
              </a:rPr>
              <a:t> – if the parameter is a string, it is passed to _</a:t>
            </a:r>
            <a:r>
              <a:rPr lang="en-US" err="1">
                <a:effectLst>
                  <a:innerShdw blurRad="114300">
                    <a:prstClr val="black"/>
                  </a:innerShdw>
                </a:effectLst>
              </a:rPr>
              <a:t>check_stop_list</a:t>
            </a:r>
            <a:r>
              <a:rPr lang="en-US">
                <a:effectLst>
                  <a:innerShdw blurRad="114300">
                    <a:prstClr val="black"/>
                  </a:innerShdw>
                </a:effectLst>
              </a:rPr>
              <a:t> and the appropriate stop list is returned. ‘</a:t>
            </a:r>
            <a:r>
              <a:rPr lang="en-US" err="1">
                <a:effectLst>
                  <a:innerShdw blurRad="114300">
                    <a:prstClr val="black"/>
                  </a:innerShdw>
                </a:effectLst>
              </a:rPr>
              <a:t>english</a:t>
            </a:r>
            <a:r>
              <a:rPr lang="en-US">
                <a:effectLst>
                  <a:innerShdw blurRad="114300">
                    <a:prstClr val="black"/>
                  </a:innerShdw>
                </a:effectLst>
              </a:rPr>
              <a:t>’ is currently the only supported string value. </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703A63BF-247A-41D5-BF69-C579DDDF5623}" type="slidenum">
              <a:rPr lang="en-US" smtClean="0"/>
              <a:t>10</a:t>
            </a:fld>
            <a:endParaRPr lang="en-US"/>
          </a:p>
        </p:txBody>
      </p:sp>
    </p:spTree>
    <p:extLst>
      <p:ext uri="{BB962C8B-B14F-4D97-AF65-F5344CB8AC3E}">
        <p14:creationId xmlns:p14="http://schemas.microsoft.com/office/powerpoint/2010/main" val="2728470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8C7F500-67B2-6247-93E1-BD46BFE4A8D8}"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9B0DFA-8845-D341-9085-FA976504D6A5}" type="slidenum">
              <a:rPr lang="en-US" smtClean="0"/>
              <a:t>‹#›</a:t>
            </a:fld>
            <a:endParaRPr lang="en-US"/>
          </a:p>
        </p:txBody>
      </p:sp>
    </p:spTree>
    <p:extLst>
      <p:ext uri="{BB962C8B-B14F-4D97-AF65-F5344CB8AC3E}">
        <p14:creationId xmlns:p14="http://schemas.microsoft.com/office/powerpoint/2010/main" val="1323140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C7F500-67B2-6247-93E1-BD46BFE4A8D8}"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9B0DFA-8845-D341-9085-FA976504D6A5}" type="slidenum">
              <a:rPr lang="en-US" smtClean="0"/>
              <a:t>‹#›</a:t>
            </a:fld>
            <a:endParaRPr lang="en-US"/>
          </a:p>
        </p:txBody>
      </p:sp>
    </p:spTree>
    <p:extLst>
      <p:ext uri="{BB962C8B-B14F-4D97-AF65-F5344CB8AC3E}">
        <p14:creationId xmlns:p14="http://schemas.microsoft.com/office/powerpoint/2010/main" val="229662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496563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49656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C7F500-67B2-6247-93E1-BD46BFE4A8D8}"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9B0DFA-8845-D341-9085-FA976504D6A5}" type="slidenum">
              <a:rPr lang="en-US" smtClean="0"/>
              <a:t>‹#›</a:t>
            </a:fld>
            <a:endParaRPr lang="en-US"/>
          </a:p>
        </p:txBody>
      </p:sp>
    </p:spTree>
    <p:extLst>
      <p:ext uri="{BB962C8B-B14F-4D97-AF65-F5344CB8AC3E}">
        <p14:creationId xmlns:p14="http://schemas.microsoft.com/office/powerpoint/2010/main" val="420196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C7F500-67B2-6247-93E1-BD46BFE4A8D8}"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9B0DFA-8845-D341-9085-FA976504D6A5}" type="slidenum">
              <a:rPr lang="en-US" smtClean="0"/>
              <a:t>‹#›</a:t>
            </a:fld>
            <a:endParaRPr lang="en-US"/>
          </a:p>
        </p:txBody>
      </p:sp>
    </p:spTree>
    <p:extLst>
      <p:ext uri="{BB962C8B-B14F-4D97-AF65-F5344CB8AC3E}">
        <p14:creationId xmlns:p14="http://schemas.microsoft.com/office/powerpoint/2010/main" val="2332552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57626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3455988"/>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C7F500-67B2-6247-93E1-BD46BFE4A8D8}"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9B0DFA-8845-D341-9085-FA976504D6A5}" type="slidenum">
              <a:rPr lang="en-US" smtClean="0"/>
              <a:t>‹#›</a:t>
            </a:fld>
            <a:endParaRPr lang="en-US"/>
          </a:p>
        </p:txBody>
      </p:sp>
    </p:spTree>
    <p:extLst>
      <p:ext uri="{BB962C8B-B14F-4D97-AF65-F5344CB8AC3E}">
        <p14:creationId xmlns:p14="http://schemas.microsoft.com/office/powerpoint/2010/main" val="3238907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3466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3466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C7F500-67B2-6247-93E1-BD46BFE4A8D8}"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9B0DFA-8845-D341-9085-FA976504D6A5}" type="slidenum">
              <a:rPr lang="en-US" smtClean="0"/>
              <a:t>‹#›</a:t>
            </a:fld>
            <a:endParaRPr lang="en-US"/>
          </a:p>
        </p:txBody>
      </p:sp>
    </p:spTree>
    <p:extLst>
      <p:ext uri="{BB962C8B-B14F-4D97-AF65-F5344CB8AC3E}">
        <p14:creationId xmlns:p14="http://schemas.microsoft.com/office/powerpoint/2010/main" val="3010301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2825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2825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8C7F500-67B2-6247-93E1-BD46BFE4A8D8}" type="datetimeFigureOut">
              <a:rPr lang="en-US" smtClean="0"/>
              <a:t>6/14/2021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9B0DFA-8845-D341-9085-FA976504D6A5}" type="slidenum">
              <a:rPr lang="en-US" smtClean="0"/>
              <a:t>‹#›</a:t>
            </a:fld>
            <a:endParaRPr lang="en-US"/>
          </a:p>
        </p:txBody>
      </p:sp>
    </p:spTree>
    <p:extLst>
      <p:ext uri="{BB962C8B-B14F-4D97-AF65-F5344CB8AC3E}">
        <p14:creationId xmlns:p14="http://schemas.microsoft.com/office/powerpoint/2010/main" val="694217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8C7F500-67B2-6247-93E1-BD46BFE4A8D8}" type="datetimeFigureOut">
              <a:rPr lang="en-US" smtClean="0"/>
              <a:t>6/14/2021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9B0DFA-8845-D341-9085-FA976504D6A5}" type="slidenum">
              <a:rPr lang="en-US" smtClean="0"/>
              <a:t>‹#›</a:t>
            </a:fld>
            <a:endParaRPr lang="en-US"/>
          </a:p>
        </p:txBody>
      </p:sp>
    </p:spTree>
    <p:extLst>
      <p:ext uri="{BB962C8B-B14F-4D97-AF65-F5344CB8AC3E}">
        <p14:creationId xmlns:p14="http://schemas.microsoft.com/office/powerpoint/2010/main" val="994060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C7F500-67B2-6247-93E1-BD46BFE4A8D8}" type="datetimeFigureOut">
              <a:rPr lang="en-US" smtClean="0"/>
              <a:t>6/14/2021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9B0DFA-8845-D341-9085-FA976504D6A5}" type="slidenum">
              <a:rPr lang="en-US" smtClean="0"/>
              <a:t>‹#›</a:t>
            </a:fld>
            <a:endParaRPr lang="en-US"/>
          </a:p>
        </p:txBody>
      </p:sp>
    </p:spTree>
    <p:extLst>
      <p:ext uri="{BB962C8B-B14F-4D97-AF65-F5344CB8AC3E}">
        <p14:creationId xmlns:p14="http://schemas.microsoft.com/office/powerpoint/2010/main" val="231525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457200"/>
            <a:ext cx="4629150" cy="48930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29281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C7F500-67B2-6247-93E1-BD46BFE4A8D8}"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9B0DFA-8845-D341-9085-FA976504D6A5}" type="slidenum">
              <a:rPr lang="en-US" smtClean="0"/>
              <a:t>‹#›</a:t>
            </a:fld>
            <a:endParaRPr lang="en-US"/>
          </a:p>
        </p:txBody>
      </p:sp>
    </p:spTree>
    <p:extLst>
      <p:ext uri="{BB962C8B-B14F-4D97-AF65-F5344CB8AC3E}">
        <p14:creationId xmlns:p14="http://schemas.microsoft.com/office/powerpoint/2010/main" val="9663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457200"/>
            <a:ext cx="4629150" cy="489301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29281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C7F500-67B2-6247-93E1-BD46BFE4A8D8}"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9B0DFA-8845-D341-9085-FA976504D6A5}" type="slidenum">
              <a:rPr lang="en-US" smtClean="0"/>
              <a:t>‹#›</a:t>
            </a:fld>
            <a:endParaRPr lang="en-US"/>
          </a:p>
        </p:txBody>
      </p:sp>
    </p:spTree>
    <p:extLst>
      <p:ext uri="{BB962C8B-B14F-4D97-AF65-F5344CB8AC3E}">
        <p14:creationId xmlns:p14="http://schemas.microsoft.com/office/powerpoint/2010/main" val="250604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34093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502347"/>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C7F500-67B2-6247-93E1-BD46BFE4A8D8}" type="datetimeFigureOut">
              <a:rPr lang="en-US" smtClean="0"/>
              <a:t>6/14/2021</a:t>
            </a:fld>
            <a:endParaRPr lang="en-US"/>
          </a:p>
        </p:txBody>
      </p:sp>
      <p:sp>
        <p:nvSpPr>
          <p:cNvPr id="5" name="Footer Placeholder 4"/>
          <p:cNvSpPr>
            <a:spLocks noGrp="1"/>
          </p:cNvSpPr>
          <p:nvPr>
            <p:ph type="ftr" sz="quarter" idx="3"/>
          </p:nvPr>
        </p:nvSpPr>
        <p:spPr>
          <a:xfrm>
            <a:off x="3028950" y="5502347"/>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502347"/>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9B0DFA-8845-D341-9085-FA976504D6A5}" type="slidenum">
              <a:rPr lang="en-US" smtClean="0"/>
              <a:t>‹#›</a:t>
            </a:fld>
            <a:endParaRPr lang="en-US"/>
          </a:p>
        </p:txBody>
      </p:sp>
      <p:pic>
        <p:nvPicPr>
          <p:cNvPr id="8" name="Picture 7">
            <a:extLst>
              <a:ext uri="{FF2B5EF4-FFF2-40B4-BE49-F238E27FC236}">
                <a16:creationId xmlns:a16="http://schemas.microsoft.com/office/drawing/2014/main" id="{64FAC4EB-DDEB-1843-8200-05C8D0EED334}"/>
              </a:ext>
            </a:extLst>
          </p:cNvPr>
          <p:cNvPicPr>
            <a:picLocks noChangeAspect="1"/>
          </p:cNvPicPr>
          <p:nvPr userDrawn="1"/>
        </p:nvPicPr>
        <p:blipFill>
          <a:blip r:embed="rId13"/>
          <a:srcRect/>
          <a:stretch/>
        </p:blipFill>
        <p:spPr>
          <a:xfrm>
            <a:off x="0" y="45720"/>
            <a:ext cx="9144000" cy="6858000"/>
          </a:xfrm>
          <a:prstGeom prst="rect">
            <a:avLst/>
          </a:prstGeom>
        </p:spPr>
      </p:pic>
    </p:spTree>
    <p:extLst>
      <p:ext uri="{BB962C8B-B14F-4D97-AF65-F5344CB8AC3E}">
        <p14:creationId xmlns:p14="http://schemas.microsoft.com/office/powerpoint/2010/main" val="17755745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notesSlide" Target="../notesSlides/notesSlide12.xml"/><Relationship Id="rId7"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3.jpeg"/><Relationship Id="rId5" Type="http://schemas.openxmlformats.org/officeDocument/2006/relationships/image" Target="../media/image22.emf"/><Relationship Id="rId4" Type="http://schemas.openxmlformats.org/officeDocument/2006/relationships/package" Target="../embeddings/Microsoft_Excel_Worksheet_48E9C53F.xlsx"/></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package" Target="../embeddings/Microsoft_Excel_Worksheet_89FCCFB6.xlsx"/></Relationships>
</file>

<file path=ppt/slides/_rels/slide16.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notesSlide" Target="../notesSlides/notesSlide14.xml"/><Relationship Id="rId7"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emf"/><Relationship Id="rId10" Type="http://schemas.openxmlformats.org/officeDocument/2006/relationships/image" Target="../media/image32.jpeg"/><Relationship Id="rId4" Type="http://schemas.openxmlformats.org/officeDocument/2006/relationships/package" Target="../embeddings/Microsoft_Excel_Worksheet_7473DD95.xlsx"/><Relationship Id="rId9" Type="http://schemas.openxmlformats.org/officeDocument/2006/relationships/image" Target="../media/image31.jpeg"/></Relationships>
</file>

<file path=ppt/slides/_rels/slide1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notesSlide" Target="../notesSlides/notesSlide15.xml"/><Relationship Id="rId7"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5.jpeg"/><Relationship Id="rId11" Type="http://schemas.openxmlformats.org/officeDocument/2006/relationships/image" Target="../media/image40.jpeg"/><Relationship Id="rId5" Type="http://schemas.openxmlformats.org/officeDocument/2006/relationships/image" Target="../media/image34.emf"/><Relationship Id="rId10" Type="http://schemas.openxmlformats.org/officeDocument/2006/relationships/image" Target="../media/image39.jpeg"/><Relationship Id="rId4" Type="http://schemas.openxmlformats.org/officeDocument/2006/relationships/package" Target="../embeddings/Microsoft_Excel_Worksheet_544A892D.xlsx"/><Relationship Id="rId9"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dx.doi.org/10.1145/2827872" TargetMode="External"/><Relationship Id="rId2" Type="http://schemas.openxmlformats.org/officeDocument/2006/relationships/hyperlink" Target="http://jmlr.csail.mit.edu/papers/v12/pedregosa11a.html" TargetMode="External"/><Relationship Id="rId1" Type="http://schemas.openxmlformats.org/officeDocument/2006/relationships/slideLayout" Target="../slideLayouts/slideLayout2.xml"/><Relationship Id="rId4" Type="http://schemas.openxmlformats.org/officeDocument/2006/relationships/hyperlink" Target="https://scikit-learn.org/stable/"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www.imdb.com/title/tt0078788/" TargetMode="External"/><Relationship Id="rId13" Type="http://schemas.openxmlformats.org/officeDocument/2006/relationships/hyperlink" Target="http://www.imdb.com/title/tt0325805/" TargetMode="External"/><Relationship Id="rId3" Type="http://schemas.openxmlformats.org/officeDocument/2006/relationships/hyperlink" Target="http://www.imdb.com/title/tt0118523/" TargetMode="External"/><Relationship Id="rId7" Type="http://schemas.openxmlformats.org/officeDocument/2006/relationships/hyperlink" Target="http://www.imdb.com/title/tt0120815/" TargetMode="External"/><Relationship Id="rId12" Type="http://schemas.openxmlformats.org/officeDocument/2006/relationships/hyperlink" Target="http://www.imdb.com/title/tt0299658/" TargetMode="External"/><Relationship Id="rId2" Type="http://schemas.openxmlformats.org/officeDocument/2006/relationships/hyperlink" Target="http://www.sonypictures.com/movies/jumanji" TargetMode="External"/><Relationship Id="rId1" Type="http://schemas.openxmlformats.org/officeDocument/2006/relationships/slideLayout" Target="../slideLayouts/slideLayout2.xml"/><Relationship Id="rId6" Type="http://schemas.openxmlformats.org/officeDocument/2006/relationships/hyperlink" Target="http://www.imdb.com/title/tt0094226/" TargetMode="External"/><Relationship Id="rId11" Type="http://schemas.openxmlformats.org/officeDocument/2006/relationships/hyperlink" Target="http://www.imdb.com/title/tt0034583/" TargetMode="External"/><Relationship Id="rId5" Type="http://schemas.openxmlformats.org/officeDocument/2006/relationships/hyperlink" Target="http://www.imdb.com/title/tt0086250/" TargetMode="External"/><Relationship Id="rId10" Type="http://schemas.openxmlformats.org/officeDocument/2006/relationships/hyperlink" Target="http://www.imdb.com/title/tt0110912/" TargetMode="External"/><Relationship Id="rId4" Type="http://schemas.openxmlformats.org/officeDocument/2006/relationships/hyperlink" Target="https://www.imdb.com/title/tt0112642/" TargetMode="External"/><Relationship Id="rId9" Type="http://schemas.openxmlformats.org/officeDocument/2006/relationships/hyperlink" Target="http://www.imdb.com/title/tt005421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jmlr.csail.mit.edu/papers/v12/pedregosa11a.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hyperlink" Target="http://jmlr.csail.mit.edu/papers/v12/pedregosa11a.html" TargetMode="External"/><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09C4B-09A5-6641-9E14-CD522F8446CA}"/>
              </a:ext>
            </a:extLst>
          </p:cNvPr>
          <p:cNvSpPr>
            <a:spLocks noGrp="1"/>
          </p:cNvSpPr>
          <p:nvPr>
            <p:ph type="ctrTitle"/>
          </p:nvPr>
        </p:nvSpPr>
        <p:spPr>
          <a:xfrm>
            <a:off x="685800" y="679020"/>
            <a:ext cx="7772400" cy="2387600"/>
          </a:xfrm>
        </p:spPr>
        <p:txBody>
          <a:bodyPr>
            <a:normAutofit fontScale="90000"/>
          </a:bodyPr>
          <a:lstStyle/>
          <a:p>
            <a:r>
              <a:rPr lang="en-US">
                <a:latin typeface="+mn-lt"/>
              </a:rPr>
              <a:t>IS 7034</a:t>
            </a:r>
            <a:br>
              <a:rPr lang="en-US">
                <a:latin typeface="+mn-lt"/>
              </a:rPr>
            </a:br>
            <a:r>
              <a:rPr lang="en-US">
                <a:latin typeface="+mn-lt"/>
              </a:rPr>
              <a:t>Group Project Final</a:t>
            </a:r>
            <a:br>
              <a:rPr lang="en-US" i="0">
                <a:effectLst/>
                <a:latin typeface="+mn-lt"/>
              </a:rPr>
            </a:br>
            <a:r>
              <a:rPr lang="en-US" i="0">
                <a:effectLst/>
                <a:latin typeface="+mn-lt"/>
              </a:rPr>
              <a:t>Scikit-Learn</a:t>
            </a:r>
            <a:endParaRPr lang="en-US">
              <a:latin typeface="+mn-lt"/>
            </a:endParaRPr>
          </a:p>
        </p:txBody>
      </p:sp>
      <p:sp>
        <p:nvSpPr>
          <p:cNvPr id="3" name="Subtitle 2">
            <a:extLst>
              <a:ext uri="{FF2B5EF4-FFF2-40B4-BE49-F238E27FC236}">
                <a16:creationId xmlns:a16="http://schemas.microsoft.com/office/drawing/2014/main" id="{FF4CC42E-7833-CF4B-BC4C-A696AFE65D76}"/>
              </a:ext>
            </a:extLst>
          </p:cNvPr>
          <p:cNvSpPr>
            <a:spLocks noGrp="1"/>
          </p:cNvSpPr>
          <p:nvPr>
            <p:ph type="subTitle" idx="1"/>
          </p:nvPr>
        </p:nvSpPr>
        <p:spPr>
          <a:xfrm>
            <a:off x="1143000" y="3124200"/>
            <a:ext cx="6858000" cy="1768072"/>
          </a:xfrm>
        </p:spPr>
        <p:txBody>
          <a:bodyPr>
            <a:normAutofit fontScale="92500" lnSpcReduction="10000"/>
          </a:bodyPr>
          <a:lstStyle/>
          <a:p>
            <a:pPr marL="0" marR="0">
              <a:lnSpc>
                <a:spcPct val="107000"/>
              </a:lnSpc>
              <a:spcBef>
                <a:spcPts val="0"/>
              </a:spcBef>
              <a:spcAft>
                <a:spcPts val="0"/>
              </a:spcAft>
            </a:pPr>
            <a:r>
              <a:rPr lang="en-US" u="sng">
                <a:effectLst/>
                <a:latin typeface="Calibri" panose="020F0502020204030204" pitchFamily="34" charset="0"/>
                <a:ea typeface="Calibri" panose="020F0502020204030204" pitchFamily="34" charset="0"/>
                <a:cs typeface="Times New Roman" panose="02020603050405020304" pitchFamily="18" charset="0"/>
              </a:rPr>
              <a:t>Group CRVSS</a:t>
            </a:r>
            <a:br>
              <a:rPr lang="en-US" sz="1800">
                <a:effectLst/>
                <a:latin typeface="Calibri" panose="020F0502020204030204" pitchFamily="34" charset="0"/>
                <a:ea typeface="Calibri" panose="020F0502020204030204" pitchFamily="34" charset="0"/>
                <a:cs typeface="Times New Roman" panose="02020603050405020304" pitchFamily="18" charset="0"/>
              </a:rPr>
            </a:br>
            <a:r>
              <a:rPr lang="en-US" sz="1800">
                <a:effectLst/>
                <a:latin typeface="Calibri" panose="020F0502020204030204" pitchFamily="34" charset="0"/>
                <a:ea typeface="Calibri" panose="020F0502020204030204" pitchFamily="34" charset="0"/>
                <a:cs typeface="Times New Roman" panose="02020603050405020304" pitchFamily="18" charset="0"/>
              </a:rPr>
              <a:t>Chris Cardone</a:t>
            </a:r>
          </a:p>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  Ryan Brinkman</a:t>
            </a:r>
          </a:p>
          <a:p>
            <a:pPr marL="0" marR="0">
              <a:lnSpc>
                <a:spcPct val="107000"/>
              </a:lnSpc>
              <a:spcBef>
                <a:spcPts val="0"/>
              </a:spcBef>
              <a:spcAft>
                <a:spcPts val="0"/>
              </a:spcAft>
            </a:pPr>
            <a:r>
              <a:rPr lang="en-US" sz="1800" err="1">
                <a:effectLst/>
                <a:latin typeface="Calibri" panose="020F0502020204030204" pitchFamily="34" charset="0"/>
                <a:ea typeface="Calibri" panose="020F0502020204030204" pitchFamily="34" charset="0"/>
                <a:cs typeface="Times New Roman" panose="02020603050405020304" pitchFamily="18" charset="0"/>
              </a:rPr>
              <a:t>Vibhash</a:t>
            </a:r>
            <a:r>
              <a:rPr lang="en-US" sz="1800">
                <a:effectLst/>
                <a:latin typeface="Calibri" panose="020F0502020204030204" pitchFamily="34" charset="0"/>
                <a:ea typeface="Calibri" panose="020F0502020204030204" pitchFamily="34" charset="0"/>
                <a:cs typeface="Times New Roman" panose="02020603050405020304" pitchFamily="18" charset="0"/>
              </a:rPr>
              <a:t> Dhar</a:t>
            </a:r>
          </a:p>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    Shruthi Ramesh</a:t>
            </a:r>
          </a:p>
          <a:p>
            <a:pPr marL="0" marR="0">
              <a:lnSpc>
                <a:spcPct val="107000"/>
              </a:lnSpc>
              <a:spcBef>
                <a:spcPts val="0"/>
              </a:spcBef>
              <a:spcAft>
                <a:spcPts val="0"/>
              </a:spcAft>
            </a:pPr>
            <a:r>
              <a:rPr lang="en-US" sz="1800">
                <a:latin typeface="Calibri" panose="020F0502020204030204" pitchFamily="34" charset="0"/>
                <a:ea typeface="Calibri" panose="020F0502020204030204" pitchFamily="34" charset="0"/>
                <a:cs typeface="Times New Roman" panose="02020603050405020304" pitchFamily="18" charset="0"/>
              </a:rPr>
              <a:t>Scott </a:t>
            </a:r>
            <a:r>
              <a:rPr lang="en-US" sz="1800" err="1">
                <a:latin typeface="Calibri" panose="020F0502020204030204" pitchFamily="34" charset="0"/>
                <a:ea typeface="Calibri" panose="020F0502020204030204" pitchFamily="34" charset="0"/>
                <a:cs typeface="Times New Roman" panose="02020603050405020304" pitchFamily="18" charset="0"/>
              </a:rPr>
              <a:t>Steehler</a:t>
            </a:r>
            <a:endParaRPr lang="en-US" sz="1800">
              <a:latin typeface="Calibri" panose="020F0502020204030204" pitchFamily="34" charset="0"/>
              <a:ea typeface="Calibri" panose="020F0502020204030204" pitchFamily="34" charset="0"/>
              <a:cs typeface="Times New Roman" panose="02020603050405020304" pitchFamily="18" charset="0"/>
            </a:endParaRPr>
          </a:p>
        </p:txBody>
      </p:sp>
      <p:sp>
        <p:nvSpPr>
          <p:cNvPr id="4" name="AutoShape 2" descr="scikit-learn - Wikipedia">
            <a:extLst>
              <a:ext uri="{FF2B5EF4-FFF2-40B4-BE49-F238E27FC236}">
                <a16:creationId xmlns:a16="http://schemas.microsoft.com/office/drawing/2014/main" id="{D756F8A6-1522-41B2-944B-20D553CB131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a:extLst>
              <a:ext uri="{FF2B5EF4-FFF2-40B4-BE49-F238E27FC236}">
                <a16:creationId xmlns:a16="http://schemas.microsoft.com/office/drawing/2014/main" id="{EB959916-526B-40DA-8096-AB8CE0715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5044672"/>
            <a:ext cx="3200400" cy="1723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623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5CEFA-B55D-4D00-BFED-DA2F3C80D3BE}"/>
              </a:ext>
            </a:extLst>
          </p:cNvPr>
          <p:cNvSpPr>
            <a:spLocks noGrp="1"/>
          </p:cNvSpPr>
          <p:nvPr>
            <p:ph type="title"/>
          </p:nvPr>
        </p:nvSpPr>
        <p:spPr>
          <a:xfrm>
            <a:off x="628650" y="365127"/>
            <a:ext cx="7886700" cy="968374"/>
          </a:xfrm>
        </p:spPr>
        <p:txBody>
          <a:bodyPr>
            <a:normAutofit/>
          </a:bodyPr>
          <a:lstStyle/>
          <a:p>
            <a:r>
              <a:rPr lang="en-US"/>
              <a:t>TF-IDF Vectorizer</a:t>
            </a:r>
            <a:r>
              <a:rPr lang="en-US" baseline="30000">
                <a:cs typeface="Calibri Light"/>
              </a:rPr>
              <a:t>5,6,9</a:t>
            </a:r>
            <a:endParaRPr lang="en-US" baseline="30000"/>
          </a:p>
        </p:txBody>
      </p:sp>
      <p:sp>
        <p:nvSpPr>
          <p:cNvPr id="3" name="Content Placeholder 2">
            <a:extLst>
              <a:ext uri="{FF2B5EF4-FFF2-40B4-BE49-F238E27FC236}">
                <a16:creationId xmlns:a16="http://schemas.microsoft.com/office/drawing/2014/main" id="{14639203-A739-42D2-B745-79DD5CFA6142}"/>
              </a:ext>
            </a:extLst>
          </p:cNvPr>
          <p:cNvSpPr>
            <a:spLocks noGrp="1"/>
          </p:cNvSpPr>
          <p:nvPr>
            <p:ph idx="1"/>
          </p:nvPr>
        </p:nvSpPr>
        <p:spPr>
          <a:xfrm>
            <a:off x="628650" y="1080906"/>
            <a:ext cx="7886700" cy="5548494"/>
          </a:xfrm>
        </p:spPr>
        <p:txBody>
          <a:bodyPr vert="horz" lIns="91440" tIns="45720" rIns="91440" bIns="45720" rtlCol="0" anchor="t">
            <a:normAutofit/>
          </a:bodyPr>
          <a:lstStyle/>
          <a:p>
            <a:r>
              <a:rPr lang="en-US" sz="2200">
                <a:effectLst>
                  <a:innerShdw blurRad="114300">
                    <a:prstClr val="black"/>
                  </a:innerShdw>
                </a:effectLst>
                <a:latin typeface="Calibri"/>
                <a:ea typeface="Calibri" panose="020F0502020204030204" pitchFamily="34" charset="0"/>
                <a:cs typeface="Times New Roman"/>
              </a:rPr>
              <a:t>TF-IDF is a measure that assesses how relevant a word is to an entry in a collection of entries</a:t>
            </a:r>
          </a:p>
          <a:p>
            <a:r>
              <a:rPr lang="en-US" sz="2200">
                <a:effectLst>
                  <a:innerShdw blurRad="114300">
                    <a:prstClr val="black"/>
                  </a:innerShdw>
                </a:effectLst>
                <a:latin typeface="Calibri"/>
                <a:ea typeface="Calibri" panose="020F0502020204030204" pitchFamily="34" charset="0"/>
                <a:cs typeface="Times New Roman"/>
              </a:rPr>
              <a:t>The idea is to reduce the importance of common words throughout the dataset (the, is, in, </a:t>
            </a:r>
            <a:r>
              <a:rPr lang="en-US" sz="2200" err="1">
                <a:effectLst>
                  <a:innerShdw blurRad="114300">
                    <a:prstClr val="black"/>
                  </a:innerShdw>
                </a:effectLst>
                <a:latin typeface="Calibri"/>
                <a:ea typeface="Calibri" panose="020F0502020204030204" pitchFamily="34" charset="0"/>
                <a:cs typeface="Times New Roman"/>
              </a:rPr>
              <a:t>etc</a:t>
            </a:r>
            <a:r>
              <a:rPr lang="en-US" sz="2200">
                <a:effectLst>
                  <a:innerShdw blurRad="114300">
                    <a:prstClr val="black"/>
                  </a:innerShdw>
                </a:effectLst>
                <a:latin typeface="Calibri"/>
                <a:ea typeface="Calibri" panose="020F0502020204030204" pitchFamily="34" charset="0"/>
                <a:cs typeface="Times New Roman"/>
              </a:rPr>
              <a:t>) while focusing on the uniqueness of others</a:t>
            </a:r>
          </a:p>
          <a:p>
            <a:r>
              <a:rPr lang="en-US" sz="2200">
                <a:effectLst>
                  <a:innerShdw blurRad="114300">
                    <a:prstClr val="black"/>
                  </a:innerShdw>
                </a:effectLst>
                <a:latin typeface="Calibri"/>
                <a:ea typeface="Calibri" panose="020F0502020204030204" pitchFamily="34" charset="0"/>
                <a:cs typeface="Times New Roman"/>
              </a:rPr>
              <a:t>A word common across many entries has a lower value</a:t>
            </a:r>
            <a:endParaRPr lang="en-US" sz="2200">
              <a:effectLst>
                <a:innerShdw blurRad="114300">
                  <a:prstClr val="black"/>
                </a:innerShdw>
              </a:effectLst>
              <a:latin typeface="Calibri"/>
              <a:ea typeface="Calibri" panose="020F0502020204030204" pitchFamily="34" charset="0"/>
              <a:cs typeface="Times New Roman" panose="02020603050405020304" pitchFamily="18" charset="0"/>
            </a:endParaRPr>
          </a:p>
          <a:p>
            <a:r>
              <a:rPr lang="en-US" sz="2200">
                <a:solidFill>
                  <a:srgbClr val="000000"/>
                </a:solidFill>
                <a:effectLst>
                  <a:innerShdw blurRad="114300">
                    <a:prstClr val="black"/>
                  </a:innerShdw>
                </a:effectLst>
                <a:latin typeface="Calibri"/>
                <a:cs typeface="Times New Roman"/>
              </a:rPr>
              <a:t>Used for organizing genres</a:t>
            </a:r>
          </a:p>
          <a:p>
            <a:endParaRPr lang="en-US" sz="2400">
              <a:effectLst>
                <a:innerShdw blurRad="114300">
                  <a:prstClr val="black"/>
                </a:innerShdw>
              </a:effectLst>
              <a:latin typeface="Calibri" panose="020F0502020204030204" pitchFamily="34" charset="0"/>
              <a:cs typeface="Times New Roman" panose="02020603050405020304" pitchFamily="18" charset="0"/>
            </a:endParaRPr>
          </a:p>
          <a:p>
            <a:pPr lvl="1" algn="ctr"/>
            <a:endParaRPr lang="en-US" sz="2000">
              <a:effectLst>
                <a:innerShdw blurRad="114300">
                  <a:prstClr val="black"/>
                </a:innerShdw>
              </a:effectLst>
              <a:latin typeface="Calibri" panose="020F0502020204030204" pitchFamily="34" charset="0"/>
              <a:cs typeface="Times New Roman" panose="02020603050405020304" pitchFamily="18" charset="0"/>
            </a:endParaRPr>
          </a:p>
          <a:p>
            <a:endParaRPr lang="en-US" sz="2400">
              <a:effectLst>
                <a:innerShdw blurRad="114300">
                  <a:prstClr val="black"/>
                </a:innerShdw>
              </a:effectLst>
              <a:latin typeface="Calibri" panose="020F0502020204030204" pitchFamily="34" charset="0"/>
              <a:cs typeface="Times New Roman" panose="02020603050405020304" pitchFamily="18" charset="0"/>
            </a:endParaRPr>
          </a:p>
          <a:p>
            <a:endParaRPr lang="en-US" sz="2400">
              <a:effectLst>
                <a:innerShdw blurRad="114300">
                  <a:prstClr val="black"/>
                </a:innerShdw>
              </a:effectLst>
              <a:cs typeface="Calibri" panose="020F0502020204030204"/>
            </a:endParaRPr>
          </a:p>
          <a:p>
            <a:endParaRPr lang="en-US" sz="2400">
              <a:effectLst>
                <a:innerShdw blurRad="114300">
                  <a:prstClr val="black"/>
                </a:innerShdw>
              </a:effectLst>
              <a:cs typeface="Calibri" panose="020F0502020204030204"/>
            </a:endParaRPr>
          </a:p>
        </p:txBody>
      </p:sp>
      <p:sp>
        <p:nvSpPr>
          <p:cNvPr id="6" name="TextBox 5">
            <a:extLst>
              <a:ext uri="{FF2B5EF4-FFF2-40B4-BE49-F238E27FC236}">
                <a16:creationId xmlns:a16="http://schemas.microsoft.com/office/drawing/2014/main" id="{B83C451C-DB59-4869-BD5F-135314EAE19B}"/>
              </a:ext>
            </a:extLst>
          </p:cNvPr>
          <p:cNvSpPr txBox="1"/>
          <p:nvPr/>
        </p:nvSpPr>
        <p:spPr>
          <a:xfrm>
            <a:off x="10886" y="6068784"/>
            <a:ext cx="2547257" cy="861774"/>
          </a:xfrm>
          <a:prstGeom prst="rect">
            <a:avLst/>
          </a:prstGeom>
          <a:noFill/>
        </p:spPr>
        <p:txBody>
          <a:bodyPr wrap="square" lIns="91440" tIns="45720" rIns="91440" bIns="45720" anchor="t">
            <a:spAutoFit/>
          </a:bodyPr>
          <a:lstStyle/>
          <a:p>
            <a:r>
              <a:rPr lang="en-US" sz="1000">
                <a:latin typeface="Calibri"/>
                <a:ea typeface="Calibri" panose="020F0502020204030204" pitchFamily="34" charset="0"/>
                <a:cs typeface="Times New Roman"/>
              </a:rPr>
              <a:t>5</a:t>
            </a:r>
            <a:r>
              <a:rPr lang="en-US" sz="1000">
                <a:effectLst/>
                <a:latin typeface="Calibri"/>
                <a:ea typeface="Calibri" panose="020F0502020204030204" pitchFamily="34" charset="0"/>
                <a:cs typeface="Times New Roman"/>
              </a:rPr>
              <a:t> What Is TF-IDF?” </a:t>
            </a:r>
            <a:r>
              <a:rPr lang="en-US" sz="1000" i="1" err="1">
                <a:effectLst/>
                <a:latin typeface="Calibri"/>
                <a:ea typeface="Calibri" panose="020F0502020204030204" pitchFamily="34" charset="0"/>
                <a:cs typeface="Times New Roman"/>
              </a:rPr>
              <a:t>MonkeyLearn</a:t>
            </a:r>
            <a:r>
              <a:rPr lang="en-US" sz="1000" i="1">
                <a:effectLst/>
                <a:latin typeface="Calibri"/>
                <a:ea typeface="Calibri" panose="020F0502020204030204" pitchFamily="34" charset="0"/>
                <a:cs typeface="Times New Roman"/>
              </a:rPr>
              <a:t> Blog</a:t>
            </a:r>
          </a:p>
          <a:p>
            <a:r>
              <a:rPr lang="en-US" sz="1000" i="1">
                <a:latin typeface="Calibri"/>
                <a:cs typeface="Times New Roman"/>
              </a:rPr>
              <a:t>6 </a:t>
            </a:r>
            <a:r>
              <a:rPr lang="en-US" sz="1000">
                <a:effectLst/>
                <a:latin typeface="Calibri"/>
                <a:ea typeface="Calibri" panose="020F0502020204030204" pitchFamily="34" charset="0"/>
                <a:cs typeface="Times New Roman"/>
              </a:rPr>
              <a:t>Ganesan, Kavita. “How to Use </a:t>
            </a:r>
            <a:r>
              <a:rPr lang="en-US" sz="1000" err="1">
                <a:effectLst/>
                <a:latin typeface="Calibri"/>
                <a:ea typeface="Calibri" panose="020F0502020204030204" pitchFamily="34" charset="0"/>
                <a:cs typeface="Times New Roman"/>
              </a:rPr>
              <a:t>Tfidftransformer</a:t>
            </a:r>
            <a:r>
              <a:rPr lang="en-US" sz="1000">
                <a:effectLst/>
                <a:latin typeface="Calibri"/>
                <a:ea typeface="Calibri" panose="020F0502020204030204" pitchFamily="34" charset="0"/>
                <a:cs typeface="Times New Roman"/>
              </a:rPr>
              <a:t> &amp; </a:t>
            </a:r>
            <a:r>
              <a:rPr lang="en-US" sz="1000" err="1">
                <a:effectLst/>
                <a:latin typeface="Calibri"/>
                <a:ea typeface="Calibri" panose="020F0502020204030204" pitchFamily="34" charset="0"/>
                <a:cs typeface="Times New Roman"/>
              </a:rPr>
              <a:t>Tfidfvectorizer</a:t>
            </a:r>
            <a:r>
              <a:rPr lang="en-US" sz="1000">
                <a:effectLst/>
                <a:latin typeface="Calibri"/>
                <a:ea typeface="Calibri" panose="020F0502020204030204" pitchFamily="34" charset="0"/>
                <a:cs typeface="Times New Roman"/>
              </a:rPr>
              <a:t> - A Short Tutorial.”</a:t>
            </a:r>
            <a:r>
              <a:rPr lang="en-US" sz="1000">
                <a:latin typeface="Calibri"/>
                <a:ea typeface="Calibri" panose="020F0502020204030204" pitchFamily="34" charset="0"/>
                <a:cs typeface="Times New Roman"/>
              </a:rPr>
              <a:t> </a:t>
            </a:r>
            <a:endParaRPr lang="en-US" sz="1000">
              <a:latin typeface="Calibri" panose="020F0502020204030204"/>
              <a:ea typeface="Calibri" panose="020F0502020204030204" pitchFamily="34" charset="0"/>
              <a:cs typeface="Calibri" panose="020F0502020204030204"/>
            </a:endParaRPr>
          </a:p>
          <a:p>
            <a:r>
              <a:rPr lang="de-DE" sz="1000">
                <a:ea typeface="+mn-lt"/>
                <a:cs typeface="+mn-lt"/>
              </a:rPr>
              <a:t>9 </a:t>
            </a:r>
            <a:r>
              <a:rPr lang="de-DE" sz="1000" err="1">
                <a:ea typeface="+mn-lt"/>
                <a:cs typeface="+mn-lt"/>
              </a:rPr>
              <a:t>Scikit-Learn</a:t>
            </a:r>
            <a:r>
              <a:rPr lang="de-DE" sz="1000">
                <a:ea typeface="+mn-lt"/>
                <a:cs typeface="+mn-lt"/>
              </a:rPr>
              <a:t> </a:t>
            </a:r>
            <a:r>
              <a:rPr lang="de-DE" sz="1000" err="1">
                <a:ea typeface="+mn-lt"/>
                <a:cs typeface="+mn-lt"/>
              </a:rPr>
              <a:t>Documentation</a:t>
            </a:r>
            <a:endParaRPr lang="en-US" err="1"/>
          </a:p>
        </p:txBody>
      </p:sp>
      <p:pic>
        <p:nvPicPr>
          <p:cNvPr id="4" name="Picture 6" descr="Text&#10;&#10;Description automatically generated">
            <a:extLst>
              <a:ext uri="{FF2B5EF4-FFF2-40B4-BE49-F238E27FC236}">
                <a16:creationId xmlns:a16="http://schemas.microsoft.com/office/drawing/2014/main" id="{2A4ADF78-9D93-4FFC-B9F0-431E6E7B9DC6}"/>
              </a:ext>
            </a:extLst>
          </p:cNvPr>
          <p:cNvPicPr>
            <a:picLocks noChangeAspect="1"/>
          </p:cNvPicPr>
          <p:nvPr/>
        </p:nvPicPr>
        <p:blipFill>
          <a:blip r:embed="rId3"/>
          <a:stretch>
            <a:fillRect/>
          </a:stretch>
        </p:blipFill>
        <p:spPr>
          <a:xfrm>
            <a:off x="729163" y="3838146"/>
            <a:ext cx="7605685" cy="1758196"/>
          </a:xfrm>
          <a:prstGeom prst="rect">
            <a:avLst/>
          </a:prstGeom>
        </p:spPr>
      </p:pic>
    </p:spTree>
    <p:extLst>
      <p:ext uri="{BB962C8B-B14F-4D97-AF65-F5344CB8AC3E}">
        <p14:creationId xmlns:p14="http://schemas.microsoft.com/office/powerpoint/2010/main" val="2132240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DF4463-EE1A-4F93-ADF7-F424F62EE924}"/>
              </a:ext>
            </a:extLst>
          </p:cNvPr>
          <p:cNvPicPr>
            <a:picLocks noChangeAspect="1"/>
          </p:cNvPicPr>
          <p:nvPr/>
        </p:nvPicPr>
        <p:blipFill>
          <a:blip r:embed="rId3"/>
          <a:stretch>
            <a:fillRect/>
          </a:stretch>
        </p:blipFill>
        <p:spPr>
          <a:xfrm>
            <a:off x="62214" y="4344425"/>
            <a:ext cx="6129859" cy="2429355"/>
          </a:xfrm>
          <a:prstGeom prst="rect">
            <a:avLst/>
          </a:prstGeom>
        </p:spPr>
      </p:pic>
      <p:sp>
        <p:nvSpPr>
          <p:cNvPr id="12" name="TextBox 11">
            <a:extLst>
              <a:ext uri="{FF2B5EF4-FFF2-40B4-BE49-F238E27FC236}">
                <a16:creationId xmlns:a16="http://schemas.microsoft.com/office/drawing/2014/main" id="{6084A6DD-7322-4F31-97D4-1204F145D921}"/>
              </a:ext>
            </a:extLst>
          </p:cNvPr>
          <p:cNvSpPr txBox="1"/>
          <p:nvPr/>
        </p:nvSpPr>
        <p:spPr>
          <a:xfrm>
            <a:off x="7120350" y="5699786"/>
            <a:ext cx="2020466" cy="1158214"/>
          </a:xfrm>
          <a:prstGeom prst="rect">
            <a:avLst/>
          </a:prstGeom>
          <a:solidFill>
            <a:schemeClr val="bg1"/>
          </a:solidFill>
        </p:spPr>
        <p:txBody>
          <a:bodyPr wrap="square" rtlCol="0">
            <a:spAutoFit/>
          </a:bodyPr>
          <a:lstStyle/>
          <a:p>
            <a:endParaRPr lang="en-US"/>
          </a:p>
        </p:txBody>
      </p:sp>
      <p:sp>
        <p:nvSpPr>
          <p:cNvPr id="2" name="Title 1">
            <a:extLst>
              <a:ext uri="{FF2B5EF4-FFF2-40B4-BE49-F238E27FC236}">
                <a16:creationId xmlns:a16="http://schemas.microsoft.com/office/drawing/2014/main" id="{7915CEFA-B55D-4D00-BFED-DA2F3C80D3BE}"/>
              </a:ext>
            </a:extLst>
          </p:cNvPr>
          <p:cNvSpPr>
            <a:spLocks noGrp="1"/>
          </p:cNvSpPr>
          <p:nvPr>
            <p:ph type="title"/>
          </p:nvPr>
        </p:nvSpPr>
        <p:spPr>
          <a:xfrm>
            <a:off x="628650" y="365127"/>
            <a:ext cx="7886700" cy="968374"/>
          </a:xfrm>
        </p:spPr>
        <p:txBody>
          <a:bodyPr>
            <a:normAutofit/>
          </a:bodyPr>
          <a:lstStyle/>
          <a:p>
            <a:r>
              <a:rPr lang="en-US"/>
              <a:t>Cosine Similarity</a:t>
            </a:r>
            <a:r>
              <a:rPr lang="en-US" baseline="30000"/>
              <a:t>7,9</a:t>
            </a:r>
            <a:endParaRPr lang="en-US"/>
          </a:p>
        </p:txBody>
      </p:sp>
      <p:sp>
        <p:nvSpPr>
          <p:cNvPr id="3" name="Content Placeholder 2">
            <a:extLst>
              <a:ext uri="{FF2B5EF4-FFF2-40B4-BE49-F238E27FC236}">
                <a16:creationId xmlns:a16="http://schemas.microsoft.com/office/drawing/2014/main" id="{14639203-A739-42D2-B745-79DD5CFA6142}"/>
              </a:ext>
            </a:extLst>
          </p:cNvPr>
          <p:cNvSpPr>
            <a:spLocks noGrp="1"/>
          </p:cNvSpPr>
          <p:nvPr>
            <p:ph idx="1"/>
          </p:nvPr>
        </p:nvSpPr>
        <p:spPr>
          <a:xfrm>
            <a:off x="628650" y="1333502"/>
            <a:ext cx="7886700" cy="2850520"/>
          </a:xfrm>
        </p:spPr>
        <p:txBody>
          <a:bodyPr vert="horz" lIns="91440" tIns="45720" rIns="91440" bIns="45720" rtlCol="0" anchor="t">
            <a:normAutofit/>
          </a:bodyPr>
          <a:lstStyle/>
          <a:p>
            <a:r>
              <a:rPr lang="en-US" sz="2400">
                <a:effectLst>
                  <a:innerShdw blurRad="114300">
                    <a:prstClr val="black"/>
                  </a:innerShdw>
                </a:effectLst>
                <a:latin typeface="Calibri"/>
                <a:ea typeface="Calibri" panose="020F0502020204030204" pitchFamily="34" charset="0"/>
                <a:cs typeface="Times New Roman"/>
              </a:rPr>
              <a:t>Used to calculate similarity scores</a:t>
            </a:r>
            <a:endParaRPr lang="en-US" sz="2400">
              <a:effectLst>
                <a:innerShdw blurRad="114300">
                  <a:prstClr val="black"/>
                </a:innerShdw>
              </a:effectLst>
              <a:latin typeface="Calibri"/>
              <a:ea typeface="Calibri" panose="020F0502020204030204" pitchFamily="34" charset="0"/>
              <a:cs typeface="Times New Roman" panose="02020603050405020304" pitchFamily="18" charset="0"/>
            </a:endParaRPr>
          </a:p>
          <a:p>
            <a:r>
              <a:rPr lang="en-US" sz="2400">
                <a:effectLst>
                  <a:innerShdw blurRad="114300">
                    <a:prstClr val="black"/>
                  </a:innerShdw>
                </a:effectLst>
                <a:latin typeface="Calibri"/>
                <a:ea typeface="Calibri" panose="020F0502020204030204" pitchFamily="34" charset="0"/>
                <a:cs typeface="Times New Roman"/>
              </a:rPr>
              <a:t>This method compares the distance between vectors</a:t>
            </a:r>
          </a:p>
          <a:p>
            <a:r>
              <a:rPr lang="en-US" sz="2400">
                <a:effectLst>
                  <a:innerShdw blurRad="114300">
                    <a:prstClr val="black"/>
                  </a:innerShdw>
                </a:effectLst>
                <a:latin typeface="Calibri"/>
                <a:ea typeface="Calibri" panose="020F0502020204030204" pitchFamily="34" charset="0"/>
                <a:cs typeface="Times New Roman"/>
              </a:rPr>
              <a:t>For this type of example: </a:t>
            </a:r>
          </a:p>
          <a:p>
            <a:pPr lvl="1"/>
            <a:r>
              <a:rPr lang="en-US" sz="2000">
                <a:effectLst>
                  <a:innerShdw blurRad="114300">
                    <a:prstClr val="black"/>
                  </a:innerShdw>
                </a:effectLst>
                <a:latin typeface="Calibri"/>
                <a:ea typeface="Calibri" panose="020F0502020204030204" pitchFamily="34" charset="0"/>
                <a:cs typeface="Times New Roman"/>
              </a:rPr>
              <a:t>B vector, classified as the profile vector, contains all the past ratings and tags given to the movie by other users</a:t>
            </a:r>
            <a:endParaRPr lang="en-US" sz="2000">
              <a:cs typeface="Calibri"/>
            </a:endParaRPr>
          </a:p>
          <a:p>
            <a:pPr lvl="1"/>
            <a:r>
              <a:rPr lang="en-US" sz="2000">
                <a:effectLst>
                  <a:innerShdw blurRad="114300">
                    <a:prstClr val="black"/>
                  </a:innerShdw>
                </a:effectLst>
                <a:latin typeface="Calibri"/>
                <a:ea typeface="Calibri" panose="020F0502020204030204" pitchFamily="34" charset="0"/>
                <a:cs typeface="Times New Roman"/>
              </a:rPr>
              <a:t>C Vector, classified as an item vector, which contains all the description data of the movies such as name, genre, cast, runtime, cast, etc.</a:t>
            </a:r>
          </a:p>
          <a:p>
            <a:endParaRPr lang="en-US" sz="2400">
              <a:solidFill>
                <a:srgbClr val="000000"/>
              </a:solidFill>
              <a:effectLst>
                <a:innerShdw blurRad="114300">
                  <a:prstClr val="black"/>
                </a:innerShdw>
              </a:effectLst>
              <a:latin typeface="Calibri" panose="020F0502020204030204" pitchFamily="34" charset="0"/>
              <a:cs typeface="Times New Roman" panose="02020603050405020304" pitchFamily="18" charset="0"/>
            </a:endParaRPr>
          </a:p>
          <a:p>
            <a:pPr lvl="1" algn="ctr"/>
            <a:endParaRPr lang="en-US" sz="2000">
              <a:effectLst>
                <a:innerShdw blurRad="114300">
                  <a:prstClr val="black"/>
                </a:innerShdw>
              </a:effectLst>
              <a:latin typeface="Calibri" panose="020F0502020204030204" pitchFamily="34" charset="0"/>
              <a:cs typeface="Times New Roman" panose="02020603050405020304" pitchFamily="18" charset="0"/>
            </a:endParaRPr>
          </a:p>
          <a:p>
            <a:endParaRPr lang="en-US" sz="2400">
              <a:effectLst>
                <a:innerShdw blurRad="114300">
                  <a:prstClr val="black"/>
                </a:innerShdw>
              </a:effectLst>
              <a:latin typeface="Calibri" panose="020F0502020204030204" pitchFamily="34" charset="0"/>
              <a:cs typeface="Times New Roman" panose="02020603050405020304" pitchFamily="18" charset="0"/>
            </a:endParaRPr>
          </a:p>
          <a:p>
            <a:endParaRPr lang="en-US" sz="2400">
              <a:effectLst>
                <a:innerShdw blurRad="114300">
                  <a:prstClr val="black"/>
                </a:innerShdw>
              </a:effectLst>
              <a:cs typeface="Calibri" panose="020F0502020204030204"/>
            </a:endParaRPr>
          </a:p>
          <a:p>
            <a:endParaRPr lang="en-US" sz="2400">
              <a:effectLst>
                <a:innerShdw blurRad="114300">
                  <a:prstClr val="black"/>
                </a:innerShdw>
              </a:effectLst>
              <a:cs typeface="Calibri" panose="020F0502020204030204"/>
            </a:endParaRPr>
          </a:p>
        </p:txBody>
      </p:sp>
      <p:sp>
        <p:nvSpPr>
          <p:cNvPr id="7" name="TextBox 6">
            <a:extLst>
              <a:ext uri="{FF2B5EF4-FFF2-40B4-BE49-F238E27FC236}">
                <a16:creationId xmlns:a16="http://schemas.microsoft.com/office/drawing/2014/main" id="{55C06B1C-D754-4BAE-B5D5-4B2133475CE7}"/>
              </a:ext>
            </a:extLst>
          </p:cNvPr>
          <p:cNvSpPr txBox="1"/>
          <p:nvPr/>
        </p:nvSpPr>
        <p:spPr>
          <a:xfrm>
            <a:off x="2176776" y="4934685"/>
            <a:ext cx="1096324" cy="369332"/>
          </a:xfrm>
          <a:prstGeom prst="rect">
            <a:avLst/>
          </a:prstGeom>
          <a:noFill/>
        </p:spPr>
        <p:txBody>
          <a:bodyPr wrap="square" rtlCol="0">
            <a:spAutoFit/>
          </a:bodyPr>
          <a:lstStyle/>
          <a:p>
            <a:r>
              <a:rPr lang="en-US">
                <a:solidFill>
                  <a:srgbClr val="EC7728"/>
                </a:solidFill>
              </a:rPr>
              <a:t>(B</a:t>
            </a:r>
            <a:r>
              <a:rPr lang="en-US" baseline="-25000">
                <a:solidFill>
                  <a:srgbClr val="EC7728"/>
                </a:solidFill>
              </a:rPr>
              <a:t>1</a:t>
            </a:r>
            <a:r>
              <a:rPr lang="en-US">
                <a:solidFill>
                  <a:srgbClr val="EC7728"/>
                </a:solidFill>
              </a:rPr>
              <a:t>,C</a:t>
            </a:r>
            <a:r>
              <a:rPr lang="en-US" baseline="-25000">
                <a:solidFill>
                  <a:srgbClr val="EC7728"/>
                </a:solidFill>
              </a:rPr>
              <a:t>1</a:t>
            </a:r>
            <a:r>
              <a:rPr lang="en-US">
                <a:solidFill>
                  <a:srgbClr val="EC7728"/>
                </a:solidFill>
              </a:rPr>
              <a:t>)</a:t>
            </a:r>
          </a:p>
        </p:txBody>
      </p:sp>
      <p:sp>
        <p:nvSpPr>
          <p:cNvPr id="9" name="TextBox 8">
            <a:extLst>
              <a:ext uri="{FF2B5EF4-FFF2-40B4-BE49-F238E27FC236}">
                <a16:creationId xmlns:a16="http://schemas.microsoft.com/office/drawing/2014/main" id="{6FD407F1-5992-4560-9916-AC4671DF5A3A}"/>
              </a:ext>
            </a:extLst>
          </p:cNvPr>
          <p:cNvSpPr txBox="1"/>
          <p:nvPr/>
        </p:nvSpPr>
        <p:spPr>
          <a:xfrm>
            <a:off x="4794316" y="4935257"/>
            <a:ext cx="1162365" cy="369332"/>
          </a:xfrm>
          <a:prstGeom prst="rect">
            <a:avLst/>
          </a:prstGeom>
          <a:noFill/>
        </p:spPr>
        <p:txBody>
          <a:bodyPr wrap="square">
            <a:spAutoFit/>
          </a:bodyPr>
          <a:lstStyle/>
          <a:p>
            <a:pPr algn="ctr"/>
            <a:r>
              <a:rPr lang="en-US">
                <a:solidFill>
                  <a:srgbClr val="7030A0"/>
                </a:solidFill>
              </a:rPr>
              <a:t>(B</a:t>
            </a:r>
            <a:r>
              <a:rPr lang="en-US" baseline="-25000">
                <a:solidFill>
                  <a:srgbClr val="7030A0"/>
                </a:solidFill>
              </a:rPr>
              <a:t>2</a:t>
            </a:r>
            <a:r>
              <a:rPr lang="en-US">
                <a:solidFill>
                  <a:srgbClr val="7030A0"/>
                </a:solidFill>
              </a:rPr>
              <a:t>,C</a:t>
            </a:r>
            <a:r>
              <a:rPr lang="en-US" baseline="-25000">
                <a:solidFill>
                  <a:srgbClr val="7030A0"/>
                </a:solidFill>
              </a:rPr>
              <a:t>2</a:t>
            </a:r>
            <a:r>
              <a:rPr lang="en-US">
                <a:solidFill>
                  <a:srgbClr val="7030A0"/>
                </a:solidFill>
              </a:rPr>
              <a:t>)</a:t>
            </a:r>
          </a:p>
        </p:txBody>
      </p:sp>
      <p:sp>
        <p:nvSpPr>
          <p:cNvPr id="4" name="TextBox 3">
            <a:extLst>
              <a:ext uri="{FF2B5EF4-FFF2-40B4-BE49-F238E27FC236}">
                <a16:creationId xmlns:a16="http://schemas.microsoft.com/office/drawing/2014/main" id="{4B9E96D8-61AF-4830-8C07-D8EBC4B1901A}"/>
              </a:ext>
            </a:extLst>
          </p:cNvPr>
          <p:cNvSpPr txBox="1"/>
          <p:nvPr/>
        </p:nvSpPr>
        <p:spPr>
          <a:xfrm>
            <a:off x="7033887" y="6125284"/>
            <a:ext cx="2110114" cy="707886"/>
          </a:xfrm>
          <a:prstGeom prst="rect">
            <a:avLst/>
          </a:prstGeom>
          <a:noFill/>
        </p:spPr>
        <p:txBody>
          <a:bodyPr wrap="square" lIns="91440" tIns="45720" rIns="91440" bIns="45720" rtlCol="0" anchor="t">
            <a:spAutoFit/>
          </a:bodyPr>
          <a:lstStyle/>
          <a:p>
            <a:r>
              <a:rPr lang="en-US" sz="1000"/>
              <a:t>7 </a:t>
            </a:r>
            <a:r>
              <a:rPr lang="en-US" sz="1000">
                <a:effectLst/>
                <a:latin typeface="Calibri"/>
                <a:ea typeface="Calibri" panose="020F0502020204030204" pitchFamily="34" charset="0"/>
                <a:cs typeface="Times New Roman"/>
              </a:rPr>
              <a:t>Kurka, Bernard. “Building Movie Recommender Systems Using Cosine Similarity in Python.” </a:t>
            </a:r>
            <a:r>
              <a:rPr lang="de-DE" sz="1000" i="1">
                <a:effectLst/>
                <a:latin typeface="Calibri"/>
                <a:ea typeface="Calibri" panose="020F0502020204030204" pitchFamily="34" charset="0"/>
                <a:cs typeface="Times New Roman"/>
              </a:rPr>
              <a:t>Medium</a:t>
            </a:r>
          </a:p>
          <a:p>
            <a:r>
              <a:rPr lang="de-DE" sz="1000">
                <a:cs typeface="Times New Roman"/>
              </a:rPr>
              <a:t>9 </a:t>
            </a:r>
            <a:r>
              <a:rPr lang="de-DE" sz="1000" err="1">
                <a:cs typeface="Times New Roman"/>
              </a:rPr>
              <a:t>Scikit-Learn</a:t>
            </a:r>
            <a:r>
              <a:rPr lang="de-DE" sz="1000">
                <a:cs typeface="Times New Roman"/>
              </a:rPr>
              <a:t> </a:t>
            </a:r>
            <a:r>
              <a:rPr lang="de-DE" sz="1000" err="1">
                <a:cs typeface="Times New Roman"/>
              </a:rPr>
              <a:t>Documentation</a:t>
            </a:r>
            <a:endParaRPr lang="de-DE" sz="1000">
              <a:cs typeface="Times New Roman"/>
            </a:endParaRPr>
          </a:p>
        </p:txBody>
      </p:sp>
      <p:sp>
        <p:nvSpPr>
          <p:cNvPr id="8" name="Arc 7">
            <a:extLst>
              <a:ext uri="{FF2B5EF4-FFF2-40B4-BE49-F238E27FC236}">
                <a16:creationId xmlns:a16="http://schemas.microsoft.com/office/drawing/2014/main" id="{1FEBCA06-2145-4168-A00F-6FC2523EC1EC}"/>
              </a:ext>
            </a:extLst>
          </p:cNvPr>
          <p:cNvSpPr/>
          <p:nvPr/>
        </p:nvSpPr>
        <p:spPr>
          <a:xfrm>
            <a:off x="1519914" y="5928081"/>
            <a:ext cx="265719" cy="36164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3">
            <a:extLst>
              <a:ext uri="{FF2B5EF4-FFF2-40B4-BE49-F238E27FC236}">
                <a16:creationId xmlns:a16="http://schemas.microsoft.com/office/drawing/2014/main" id="{BC89E41B-2619-4456-A406-1BE6ED578500}"/>
              </a:ext>
            </a:extLst>
          </p:cNvPr>
          <p:cNvPicPr>
            <a:picLocks noChangeAspect="1"/>
          </p:cNvPicPr>
          <p:nvPr/>
        </p:nvPicPr>
        <p:blipFill rotWithShape="1">
          <a:blip r:embed="rId4"/>
          <a:srcRect l="17021" t="11574" r="26489" b="15926"/>
          <a:stretch/>
        </p:blipFill>
        <p:spPr>
          <a:xfrm>
            <a:off x="1819189" y="5833582"/>
            <a:ext cx="169619" cy="190829"/>
          </a:xfrm>
          <a:prstGeom prst="rect">
            <a:avLst/>
          </a:prstGeom>
        </p:spPr>
      </p:pic>
    </p:spTree>
    <p:extLst>
      <p:ext uri="{BB962C8B-B14F-4D97-AF65-F5344CB8AC3E}">
        <p14:creationId xmlns:p14="http://schemas.microsoft.com/office/powerpoint/2010/main" val="1371583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1DB1-2392-48BB-AD60-B1153A4C5762}"/>
              </a:ext>
            </a:extLst>
          </p:cNvPr>
          <p:cNvSpPr>
            <a:spLocks noGrp="1"/>
          </p:cNvSpPr>
          <p:nvPr>
            <p:ph type="title"/>
          </p:nvPr>
        </p:nvSpPr>
        <p:spPr/>
        <p:txBody>
          <a:bodyPr/>
          <a:lstStyle/>
          <a:p>
            <a:r>
              <a:rPr lang="en-US">
                <a:ea typeface="+mj-lt"/>
                <a:cs typeface="+mj-lt"/>
              </a:rPr>
              <a:t>Nearest Neighbors</a:t>
            </a:r>
            <a:endParaRPr lang="en-US"/>
          </a:p>
        </p:txBody>
      </p:sp>
      <p:sp>
        <p:nvSpPr>
          <p:cNvPr id="3" name="Content Placeholder 2">
            <a:extLst>
              <a:ext uri="{FF2B5EF4-FFF2-40B4-BE49-F238E27FC236}">
                <a16:creationId xmlns:a16="http://schemas.microsoft.com/office/drawing/2014/main" id="{46FD6EAC-409A-4C7F-B37A-B31EB5DA33A5}"/>
              </a:ext>
            </a:extLst>
          </p:cNvPr>
          <p:cNvSpPr>
            <a:spLocks noGrp="1"/>
          </p:cNvSpPr>
          <p:nvPr>
            <p:ph idx="1"/>
          </p:nvPr>
        </p:nvSpPr>
        <p:spPr/>
        <p:txBody>
          <a:bodyPr vert="horz" lIns="91440" tIns="45720" rIns="91440" bIns="45720" rtlCol="0" anchor="t">
            <a:normAutofit/>
          </a:bodyPr>
          <a:lstStyle/>
          <a:p>
            <a:r>
              <a:rPr lang="en-US">
                <a:ea typeface="+mn-lt"/>
                <a:cs typeface="+mn-lt"/>
              </a:rPr>
              <a:t>Used to find the nearest neighbors for each movie.</a:t>
            </a:r>
            <a:endParaRPr lang="en-US">
              <a:cs typeface="Calibri"/>
            </a:endParaRPr>
          </a:p>
          <a:p>
            <a:r>
              <a:rPr lang="en-US">
                <a:cs typeface="Calibri"/>
              </a:rPr>
              <a:t>It includes the movie itself.</a:t>
            </a:r>
          </a:p>
          <a:p>
            <a:r>
              <a:rPr lang="en-US">
                <a:cs typeface="Calibri"/>
              </a:rPr>
              <a:t>Number of neighbors to be considered can be mentioned</a:t>
            </a:r>
          </a:p>
          <a:p>
            <a:endParaRPr lang="en-US">
              <a:cs typeface="Calibri"/>
            </a:endParaRPr>
          </a:p>
        </p:txBody>
      </p:sp>
      <p:pic>
        <p:nvPicPr>
          <p:cNvPr id="4" name="Picture 4">
            <a:extLst>
              <a:ext uri="{FF2B5EF4-FFF2-40B4-BE49-F238E27FC236}">
                <a16:creationId xmlns:a16="http://schemas.microsoft.com/office/drawing/2014/main" id="{21BD8698-9BBC-41B1-8BF8-0F417A503A65}"/>
              </a:ext>
            </a:extLst>
          </p:cNvPr>
          <p:cNvPicPr>
            <a:picLocks noChangeAspect="1"/>
          </p:cNvPicPr>
          <p:nvPr/>
        </p:nvPicPr>
        <p:blipFill>
          <a:blip r:embed="rId3"/>
          <a:stretch>
            <a:fillRect/>
          </a:stretch>
        </p:blipFill>
        <p:spPr>
          <a:xfrm>
            <a:off x="790700" y="3765811"/>
            <a:ext cx="7641769" cy="1849886"/>
          </a:xfrm>
          <a:prstGeom prst="rect">
            <a:avLst/>
          </a:prstGeom>
        </p:spPr>
      </p:pic>
      <p:sp>
        <p:nvSpPr>
          <p:cNvPr id="6" name="TextBox 5">
            <a:extLst>
              <a:ext uri="{FF2B5EF4-FFF2-40B4-BE49-F238E27FC236}">
                <a16:creationId xmlns:a16="http://schemas.microsoft.com/office/drawing/2014/main" id="{E6C462C2-131F-420C-9B79-5411695056EC}"/>
              </a:ext>
            </a:extLst>
          </p:cNvPr>
          <p:cNvSpPr txBox="1"/>
          <p:nvPr/>
        </p:nvSpPr>
        <p:spPr>
          <a:xfrm>
            <a:off x="-2243" y="6456804"/>
            <a:ext cx="2110114" cy="400110"/>
          </a:xfrm>
          <a:prstGeom prst="rect">
            <a:avLst/>
          </a:prstGeom>
          <a:noFill/>
        </p:spPr>
        <p:txBody>
          <a:bodyPr wrap="square" lIns="91440" tIns="45720" rIns="91440" bIns="45720" rtlCol="0" anchor="t">
            <a:spAutoFit/>
          </a:bodyPr>
          <a:lstStyle/>
          <a:p>
            <a:endParaRPr lang="de-DE" sz="1000" i="1">
              <a:effectLst/>
              <a:latin typeface="Calibri"/>
              <a:ea typeface="Calibri" panose="020F0502020204030204" pitchFamily="34" charset="0"/>
              <a:cs typeface="Times New Roman"/>
            </a:endParaRPr>
          </a:p>
          <a:p>
            <a:r>
              <a:rPr lang="de-DE" sz="1000">
                <a:cs typeface="Times New Roman"/>
              </a:rPr>
              <a:t>9 </a:t>
            </a:r>
            <a:r>
              <a:rPr lang="de-DE" sz="1000" err="1">
                <a:cs typeface="Times New Roman"/>
              </a:rPr>
              <a:t>Scikit-Learn</a:t>
            </a:r>
            <a:r>
              <a:rPr lang="de-DE" sz="1000">
                <a:cs typeface="Times New Roman"/>
              </a:rPr>
              <a:t> </a:t>
            </a:r>
            <a:r>
              <a:rPr lang="de-DE" sz="1000" err="1">
                <a:cs typeface="Times New Roman"/>
              </a:rPr>
              <a:t>Documentation</a:t>
            </a:r>
            <a:endParaRPr lang="de-DE" sz="1000">
              <a:cs typeface="Times New Roman"/>
            </a:endParaRPr>
          </a:p>
        </p:txBody>
      </p:sp>
    </p:spTree>
    <p:extLst>
      <p:ext uri="{BB962C8B-B14F-4D97-AF65-F5344CB8AC3E}">
        <p14:creationId xmlns:p14="http://schemas.microsoft.com/office/powerpoint/2010/main" val="319096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5CEFA-B55D-4D00-BFED-DA2F3C80D3BE}"/>
              </a:ext>
            </a:extLst>
          </p:cNvPr>
          <p:cNvSpPr>
            <a:spLocks noGrp="1"/>
          </p:cNvSpPr>
          <p:nvPr>
            <p:ph type="title"/>
          </p:nvPr>
        </p:nvSpPr>
        <p:spPr>
          <a:xfrm>
            <a:off x="628650" y="365127"/>
            <a:ext cx="7886700" cy="968374"/>
          </a:xfrm>
        </p:spPr>
        <p:txBody>
          <a:bodyPr/>
          <a:lstStyle/>
          <a:p>
            <a:r>
              <a:rPr lang="en-US">
                <a:ea typeface="+mj-lt"/>
                <a:cs typeface="+mj-lt"/>
              </a:rPr>
              <a:t>Demonstration</a:t>
            </a:r>
            <a:endParaRPr lang="en-US"/>
          </a:p>
        </p:txBody>
      </p:sp>
      <p:sp>
        <p:nvSpPr>
          <p:cNvPr id="3" name="Content Placeholder 2">
            <a:extLst>
              <a:ext uri="{FF2B5EF4-FFF2-40B4-BE49-F238E27FC236}">
                <a16:creationId xmlns:a16="http://schemas.microsoft.com/office/drawing/2014/main" id="{14639203-A739-42D2-B745-79DD5CFA6142}"/>
              </a:ext>
            </a:extLst>
          </p:cNvPr>
          <p:cNvSpPr>
            <a:spLocks noGrp="1"/>
          </p:cNvSpPr>
          <p:nvPr>
            <p:ph idx="1"/>
          </p:nvPr>
        </p:nvSpPr>
        <p:spPr>
          <a:xfrm>
            <a:off x="628650" y="1333501"/>
            <a:ext cx="7886700" cy="5359399"/>
          </a:xfrm>
        </p:spPr>
        <p:txBody>
          <a:bodyPr vert="horz" lIns="91440" tIns="45720" rIns="91440" bIns="45720" rtlCol="0" anchor="t">
            <a:normAutofit/>
          </a:bodyPr>
          <a:lstStyle/>
          <a:p>
            <a:pPr marL="0" indent="0">
              <a:buNone/>
            </a:pPr>
            <a:endParaRPr lang="en-US" sz="2400">
              <a:effectLst>
                <a:innerShdw blurRad="114300">
                  <a:prstClr val="black"/>
                </a:innerShdw>
              </a:effectLst>
              <a:latin typeface="Calibri" panose="020F0502020204030204" pitchFamily="34" charset="0"/>
              <a:ea typeface="Calibri" panose="020F0502020204030204" pitchFamily="34" charset="0"/>
              <a:cs typeface="Calibri"/>
            </a:endParaRPr>
          </a:p>
          <a:p>
            <a:endParaRPr lang="en-US" sz="24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endParaRPr>
          </a:p>
          <a:p>
            <a:endParaRPr lang="en-US" sz="2400">
              <a:solidFill>
                <a:srgbClr val="000000"/>
              </a:solidFill>
              <a:effectLst>
                <a:innerShdw blurRad="114300">
                  <a:prstClr val="black"/>
                </a:innerShdw>
              </a:effectLst>
              <a:latin typeface="Calibri" panose="020F0502020204030204" pitchFamily="34" charset="0"/>
              <a:cs typeface="Times New Roman" panose="02020603050405020304" pitchFamily="18" charset="0"/>
            </a:endParaRPr>
          </a:p>
          <a:p>
            <a:endParaRPr lang="en-US" sz="2400">
              <a:effectLst>
                <a:innerShdw blurRad="114300">
                  <a:prstClr val="black"/>
                </a:innerShdw>
              </a:effectLst>
            </a:endParaRPr>
          </a:p>
          <a:p>
            <a:endParaRPr lang="en-US" sz="2400">
              <a:effectLst>
                <a:innerShdw blurRad="114300">
                  <a:prstClr val="black"/>
                </a:innerShdw>
              </a:effectLst>
              <a:cs typeface="Calibri" panose="020F0502020204030204"/>
            </a:endParaRPr>
          </a:p>
        </p:txBody>
      </p:sp>
    </p:spTree>
    <p:extLst>
      <p:ext uri="{BB962C8B-B14F-4D97-AF65-F5344CB8AC3E}">
        <p14:creationId xmlns:p14="http://schemas.microsoft.com/office/powerpoint/2010/main" val="2896595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77103F5-6AF9-44F4-B0E9-1C48521EFF80}"/>
              </a:ext>
            </a:extLst>
          </p:cNvPr>
          <p:cNvSpPr txBox="1"/>
          <p:nvPr/>
        </p:nvSpPr>
        <p:spPr>
          <a:xfrm>
            <a:off x="7120350" y="5699786"/>
            <a:ext cx="2020466" cy="1158214"/>
          </a:xfrm>
          <a:prstGeom prst="rect">
            <a:avLst/>
          </a:prstGeom>
          <a:solidFill>
            <a:schemeClr val="bg1"/>
          </a:solidFill>
        </p:spPr>
        <p:txBody>
          <a:bodyPr wrap="square" rtlCol="0">
            <a:spAutoFit/>
          </a:bodyPr>
          <a:lstStyle/>
          <a:p>
            <a:endParaRPr lang="en-US"/>
          </a:p>
        </p:txBody>
      </p:sp>
      <p:sp>
        <p:nvSpPr>
          <p:cNvPr id="2" name="Title 1">
            <a:extLst>
              <a:ext uri="{FF2B5EF4-FFF2-40B4-BE49-F238E27FC236}">
                <a16:creationId xmlns:a16="http://schemas.microsoft.com/office/drawing/2014/main" id="{7915CEFA-B55D-4D00-BFED-DA2F3C80D3BE}"/>
              </a:ext>
            </a:extLst>
          </p:cNvPr>
          <p:cNvSpPr>
            <a:spLocks noGrp="1"/>
          </p:cNvSpPr>
          <p:nvPr>
            <p:ph type="title"/>
          </p:nvPr>
        </p:nvSpPr>
        <p:spPr>
          <a:xfrm>
            <a:off x="95250" y="365127"/>
            <a:ext cx="8743950" cy="968374"/>
          </a:xfrm>
        </p:spPr>
        <p:txBody>
          <a:bodyPr>
            <a:noAutofit/>
          </a:bodyPr>
          <a:lstStyle/>
          <a:p>
            <a:r>
              <a:rPr lang="en-US">
                <a:cs typeface="Calibri Light"/>
              </a:rPr>
              <a:t>First Results – Collaborative vs Hybrid</a:t>
            </a:r>
          </a:p>
        </p:txBody>
      </p:sp>
      <p:graphicFrame>
        <p:nvGraphicFramePr>
          <p:cNvPr id="4" name="Object 3">
            <a:extLst>
              <a:ext uri="{FF2B5EF4-FFF2-40B4-BE49-F238E27FC236}">
                <a16:creationId xmlns:a16="http://schemas.microsoft.com/office/drawing/2014/main" id="{1E382C5F-4B18-486D-9B4F-08E439CD9CB9}"/>
              </a:ext>
            </a:extLst>
          </p:cNvPr>
          <p:cNvGraphicFramePr>
            <a:graphicFrameLocks noChangeAspect="1"/>
          </p:cNvGraphicFramePr>
          <p:nvPr>
            <p:extLst>
              <p:ext uri="{D42A27DB-BD31-4B8C-83A1-F6EECF244321}">
                <p14:modId xmlns:p14="http://schemas.microsoft.com/office/powerpoint/2010/main" val="927481981"/>
              </p:ext>
            </p:extLst>
          </p:nvPr>
        </p:nvGraphicFramePr>
        <p:xfrm>
          <a:off x="92458" y="1152343"/>
          <a:ext cx="4740275" cy="5029200"/>
        </p:xfrm>
        <a:graphic>
          <a:graphicData uri="http://schemas.openxmlformats.org/presentationml/2006/ole">
            <mc:AlternateContent xmlns:mc="http://schemas.openxmlformats.org/markup-compatibility/2006">
              <mc:Choice xmlns:v="urn:schemas-microsoft-com:vml" Requires="v">
                <p:oleObj spid="_x0000_s38913" name="Worksheet" r:id="rId4" imgW="4739640" imgH="5029200" progId="Excel.Sheet.12">
                  <p:embed/>
                </p:oleObj>
              </mc:Choice>
              <mc:Fallback>
                <p:oleObj name="Worksheet" r:id="rId4" imgW="4739640" imgH="5029200" progId="Excel.Sheet.12">
                  <p:embed/>
                  <p:pic>
                    <p:nvPicPr>
                      <p:cNvPr id="4" name="Object 3">
                        <a:extLst>
                          <a:ext uri="{FF2B5EF4-FFF2-40B4-BE49-F238E27FC236}">
                            <a16:creationId xmlns:a16="http://schemas.microsoft.com/office/drawing/2014/main" id="{1E382C5F-4B18-486D-9B4F-08E439CD9CB9}"/>
                          </a:ext>
                        </a:extLst>
                      </p:cNvPr>
                      <p:cNvPicPr/>
                      <p:nvPr/>
                    </p:nvPicPr>
                    <p:blipFill>
                      <a:blip r:embed="rId5"/>
                      <a:stretch>
                        <a:fillRect/>
                      </a:stretch>
                    </p:blipFill>
                    <p:spPr>
                      <a:xfrm>
                        <a:off x="92458" y="1152343"/>
                        <a:ext cx="4740275" cy="5029200"/>
                      </a:xfrm>
                      <a:prstGeom prst="rect">
                        <a:avLst/>
                      </a:prstGeom>
                    </p:spPr>
                  </p:pic>
                </p:oleObj>
              </mc:Fallback>
            </mc:AlternateContent>
          </a:graphicData>
        </a:graphic>
      </p:graphicFrame>
      <p:pic>
        <p:nvPicPr>
          <p:cNvPr id="1026" name="Picture 2" descr="Jumanji movie poster | Jumanji movie, Childhood movies, Kids&amp;#39; movies">
            <a:extLst>
              <a:ext uri="{FF2B5EF4-FFF2-40B4-BE49-F238E27FC236}">
                <a16:creationId xmlns:a16="http://schemas.microsoft.com/office/drawing/2014/main" id="{81634136-5A31-4665-BF54-1F8EB8551B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6000" y="1154898"/>
            <a:ext cx="1908699" cy="29585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il There Was You (1997) - IMDb">
            <a:extLst>
              <a:ext uri="{FF2B5EF4-FFF2-40B4-BE49-F238E27FC236}">
                <a16:creationId xmlns:a16="http://schemas.microsoft.com/office/drawing/2014/main" id="{0B1C41FC-9A86-4061-A6B8-D53F54E73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0004" y="4223809"/>
            <a:ext cx="1784787" cy="263419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Casper Poster">
            <a:extLst>
              <a:ext uri="{FF2B5EF4-FFF2-40B4-BE49-F238E27FC236}">
                <a16:creationId xmlns:a16="http://schemas.microsoft.com/office/drawing/2014/main" id="{00F70CA9-9C6F-4AC2-9EF5-0756B885475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Casper (1995) - IMDb">
            <a:extLst>
              <a:ext uri="{FF2B5EF4-FFF2-40B4-BE49-F238E27FC236}">
                <a16:creationId xmlns:a16="http://schemas.microsoft.com/office/drawing/2014/main" id="{6F93A4AA-13E5-4331-80EA-BEFC137799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5301" y="4195867"/>
            <a:ext cx="1908699" cy="2662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341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E85A9B-3ECF-4258-A95A-3D9C25162B2C}"/>
              </a:ext>
            </a:extLst>
          </p:cNvPr>
          <p:cNvSpPr txBox="1"/>
          <p:nvPr/>
        </p:nvSpPr>
        <p:spPr>
          <a:xfrm>
            <a:off x="7120350" y="5699786"/>
            <a:ext cx="2020466" cy="1158214"/>
          </a:xfrm>
          <a:prstGeom prst="rect">
            <a:avLst/>
          </a:prstGeom>
          <a:solidFill>
            <a:schemeClr val="bg1"/>
          </a:solidFill>
        </p:spPr>
        <p:txBody>
          <a:bodyPr wrap="square" rtlCol="0">
            <a:spAutoFit/>
          </a:bodyPr>
          <a:lstStyle/>
          <a:p>
            <a:endParaRPr lang="en-US"/>
          </a:p>
        </p:txBody>
      </p:sp>
      <p:sp>
        <p:nvSpPr>
          <p:cNvPr id="2" name="Title 1">
            <a:extLst>
              <a:ext uri="{FF2B5EF4-FFF2-40B4-BE49-F238E27FC236}">
                <a16:creationId xmlns:a16="http://schemas.microsoft.com/office/drawing/2014/main" id="{7915CEFA-B55D-4D00-BFED-DA2F3C80D3BE}"/>
              </a:ext>
            </a:extLst>
          </p:cNvPr>
          <p:cNvSpPr>
            <a:spLocks noGrp="1"/>
          </p:cNvSpPr>
          <p:nvPr>
            <p:ph type="title"/>
          </p:nvPr>
        </p:nvSpPr>
        <p:spPr>
          <a:xfrm>
            <a:off x="628650" y="365127"/>
            <a:ext cx="7886700" cy="968374"/>
          </a:xfrm>
        </p:spPr>
        <p:txBody>
          <a:bodyPr/>
          <a:lstStyle/>
          <a:p>
            <a:r>
              <a:rPr lang="en-US"/>
              <a:t>Results – Children Genres</a:t>
            </a:r>
          </a:p>
        </p:txBody>
      </p:sp>
      <p:graphicFrame>
        <p:nvGraphicFramePr>
          <p:cNvPr id="32" name="Object 31">
            <a:extLst>
              <a:ext uri="{FF2B5EF4-FFF2-40B4-BE49-F238E27FC236}">
                <a16:creationId xmlns:a16="http://schemas.microsoft.com/office/drawing/2014/main" id="{9978AC69-4E62-4773-BFBC-B61434BC8B2B}"/>
              </a:ext>
            </a:extLst>
          </p:cNvPr>
          <p:cNvGraphicFramePr>
            <a:graphicFrameLocks noChangeAspect="1"/>
          </p:cNvGraphicFramePr>
          <p:nvPr>
            <p:extLst>
              <p:ext uri="{D42A27DB-BD31-4B8C-83A1-F6EECF244321}">
                <p14:modId xmlns:p14="http://schemas.microsoft.com/office/powerpoint/2010/main" val="2799857097"/>
              </p:ext>
            </p:extLst>
          </p:nvPr>
        </p:nvGraphicFramePr>
        <p:xfrm>
          <a:off x="76200" y="1104900"/>
          <a:ext cx="8221663" cy="5753100"/>
        </p:xfrm>
        <a:graphic>
          <a:graphicData uri="http://schemas.openxmlformats.org/presentationml/2006/ole">
            <mc:AlternateContent xmlns:mc="http://schemas.openxmlformats.org/markup-compatibility/2006">
              <mc:Choice xmlns:v="urn:schemas-microsoft-com:vml" Requires="v">
                <p:oleObj spid="_x0000_s40961" name="Worksheet" r:id="rId4" imgW="8222198" imgH="5753318" progId="Excel.Sheet.12">
                  <p:embed/>
                </p:oleObj>
              </mc:Choice>
              <mc:Fallback>
                <p:oleObj name="Worksheet" r:id="rId4" imgW="8222198" imgH="5753318" progId="Excel.Sheet.12">
                  <p:embed/>
                  <p:pic>
                    <p:nvPicPr>
                      <p:cNvPr id="32" name="Object 31">
                        <a:extLst>
                          <a:ext uri="{FF2B5EF4-FFF2-40B4-BE49-F238E27FC236}">
                            <a16:creationId xmlns:a16="http://schemas.microsoft.com/office/drawing/2014/main" id="{9978AC69-4E62-4773-BFBC-B61434BC8B2B}"/>
                          </a:ext>
                        </a:extLst>
                      </p:cNvPr>
                      <p:cNvPicPr/>
                      <p:nvPr/>
                    </p:nvPicPr>
                    <p:blipFill>
                      <a:blip r:embed="rId5"/>
                      <a:stretch>
                        <a:fillRect/>
                      </a:stretch>
                    </p:blipFill>
                    <p:spPr>
                      <a:xfrm>
                        <a:off x="76200" y="1104900"/>
                        <a:ext cx="8221663" cy="5753100"/>
                      </a:xfrm>
                      <a:prstGeom prst="rect">
                        <a:avLst/>
                      </a:prstGeom>
                    </p:spPr>
                  </p:pic>
                </p:oleObj>
              </mc:Fallback>
            </mc:AlternateContent>
          </a:graphicData>
        </a:graphic>
      </p:graphicFrame>
    </p:spTree>
    <p:extLst>
      <p:ext uri="{BB962C8B-B14F-4D97-AF65-F5344CB8AC3E}">
        <p14:creationId xmlns:p14="http://schemas.microsoft.com/office/powerpoint/2010/main" val="4168483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A79A6B6-F8AC-4184-A74A-E0CB82F13829}"/>
              </a:ext>
            </a:extLst>
          </p:cNvPr>
          <p:cNvSpPr txBox="1"/>
          <p:nvPr/>
        </p:nvSpPr>
        <p:spPr>
          <a:xfrm>
            <a:off x="7120350" y="5699786"/>
            <a:ext cx="2020466" cy="1158214"/>
          </a:xfrm>
          <a:prstGeom prst="rect">
            <a:avLst/>
          </a:prstGeom>
          <a:solidFill>
            <a:schemeClr val="bg1"/>
          </a:solidFill>
        </p:spPr>
        <p:txBody>
          <a:bodyPr wrap="square" rtlCol="0">
            <a:spAutoFit/>
          </a:bodyPr>
          <a:lstStyle/>
          <a:p>
            <a:endParaRPr lang="en-US"/>
          </a:p>
        </p:txBody>
      </p:sp>
      <p:sp>
        <p:nvSpPr>
          <p:cNvPr id="2" name="Title 1">
            <a:extLst>
              <a:ext uri="{FF2B5EF4-FFF2-40B4-BE49-F238E27FC236}">
                <a16:creationId xmlns:a16="http://schemas.microsoft.com/office/drawing/2014/main" id="{7915CEFA-B55D-4D00-BFED-DA2F3C80D3BE}"/>
              </a:ext>
            </a:extLst>
          </p:cNvPr>
          <p:cNvSpPr>
            <a:spLocks noGrp="1"/>
          </p:cNvSpPr>
          <p:nvPr>
            <p:ph type="title"/>
          </p:nvPr>
        </p:nvSpPr>
        <p:spPr>
          <a:xfrm>
            <a:off x="628650" y="365127"/>
            <a:ext cx="7886700" cy="968374"/>
          </a:xfrm>
        </p:spPr>
        <p:txBody>
          <a:bodyPr/>
          <a:lstStyle/>
          <a:p>
            <a:r>
              <a:rPr lang="en-US"/>
              <a:t>Results – Gangster, War, Horror</a:t>
            </a:r>
          </a:p>
        </p:txBody>
      </p:sp>
      <p:graphicFrame>
        <p:nvGraphicFramePr>
          <p:cNvPr id="7" name="Object 6">
            <a:extLst>
              <a:ext uri="{FF2B5EF4-FFF2-40B4-BE49-F238E27FC236}">
                <a16:creationId xmlns:a16="http://schemas.microsoft.com/office/drawing/2014/main" id="{9C5CB8F9-7785-49EF-B779-977EB0D85A04}"/>
              </a:ext>
            </a:extLst>
          </p:cNvPr>
          <p:cNvGraphicFramePr>
            <a:graphicFrameLocks noChangeAspect="1"/>
          </p:cNvGraphicFramePr>
          <p:nvPr>
            <p:extLst>
              <p:ext uri="{D42A27DB-BD31-4B8C-83A1-F6EECF244321}">
                <p14:modId xmlns:p14="http://schemas.microsoft.com/office/powerpoint/2010/main" val="1522791499"/>
              </p:ext>
            </p:extLst>
          </p:nvPr>
        </p:nvGraphicFramePr>
        <p:xfrm>
          <a:off x="92075" y="1104900"/>
          <a:ext cx="4708525" cy="5753100"/>
        </p:xfrm>
        <a:graphic>
          <a:graphicData uri="http://schemas.openxmlformats.org/presentationml/2006/ole">
            <mc:AlternateContent xmlns:mc="http://schemas.openxmlformats.org/markup-compatibility/2006">
              <mc:Choice xmlns:v="urn:schemas-microsoft-com:vml" Requires="v">
                <p:oleObj spid="_x0000_s43009" name="Worksheet" r:id="rId4" imgW="4709160" imgH="5753318" progId="Excel.Sheet.12">
                  <p:embed/>
                </p:oleObj>
              </mc:Choice>
              <mc:Fallback>
                <p:oleObj name="Worksheet" r:id="rId4" imgW="4709160" imgH="5753318" progId="Excel.Sheet.12">
                  <p:embed/>
                  <p:pic>
                    <p:nvPicPr>
                      <p:cNvPr id="7" name="Object 6">
                        <a:extLst>
                          <a:ext uri="{FF2B5EF4-FFF2-40B4-BE49-F238E27FC236}">
                            <a16:creationId xmlns:a16="http://schemas.microsoft.com/office/drawing/2014/main" id="{9C5CB8F9-7785-49EF-B779-977EB0D85A04}"/>
                          </a:ext>
                        </a:extLst>
                      </p:cNvPr>
                      <p:cNvPicPr/>
                      <p:nvPr/>
                    </p:nvPicPr>
                    <p:blipFill>
                      <a:blip r:embed="rId5"/>
                      <a:stretch>
                        <a:fillRect/>
                      </a:stretch>
                    </p:blipFill>
                    <p:spPr>
                      <a:xfrm>
                        <a:off x="92075" y="1104900"/>
                        <a:ext cx="4708525" cy="5753100"/>
                      </a:xfrm>
                      <a:prstGeom prst="rect">
                        <a:avLst/>
                      </a:prstGeom>
                    </p:spPr>
                  </p:pic>
                </p:oleObj>
              </mc:Fallback>
            </mc:AlternateContent>
          </a:graphicData>
        </a:graphic>
      </p:graphicFrame>
      <p:pic>
        <p:nvPicPr>
          <p:cNvPr id="1028" name="Picture 4" descr="The Untouchables Poster">
            <a:extLst>
              <a:ext uri="{FF2B5EF4-FFF2-40B4-BE49-F238E27FC236}">
                <a16:creationId xmlns:a16="http://schemas.microsoft.com/office/drawing/2014/main" id="{F549E387-A4C9-44DD-B242-41AAB69F25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6984" y="1230178"/>
            <a:ext cx="1256175" cy="18497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ving Private Ryan Poster">
            <a:extLst>
              <a:ext uri="{FF2B5EF4-FFF2-40B4-BE49-F238E27FC236}">
                <a16:creationId xmlns:a16="http://schemas.microsoft.com/office/drawing/2014/main" id="{02E83CE1-FAD3-4746-8CE7-6A6432F215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5167" y="3174877"/>
            <a:ext cx="1275102" cy="18776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carface Poster">
            <a:extLst>
              <a:ext uri="{FF2B5EF4-FFF2-40B4-BE49-F238E27FC236}">
                <a16:creationId xmlns:a16="http://schemas.microsoft.com/office/drawing/2014/main" id="{7C7AF2A6-F881-4809-8B23-C1DA74AB8B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1051" y="1220060"/>
            <a:ext cx="1275103" cy="18776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pocalypse Now Poster">
            <a:extLst>
              <a:ext uri="{FF2B5EF4-FFF2-40B4-BE49-F238E27FC236}">
                <a16:creationId xmlns:a16="http://schemas.microsoft.com/office/drawing/2014/main" id="{45551E58-736A-40F5-8828-C23CAC71C2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32172" y="3171179"/>
            <a:ext cx="1275101" cy="187762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sycho Poster">
            <a:extLst>
              <a:ext uri="{FF2B5EF4-FFF2-40B4-BE49-F238E27FC236}">
                <a16:creationId xmlns:a16="http://schemas.microsoft.com/office/drawing/2014/main" id="{CA624C5B-AA6D-4B83-8C9D-4673286831D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4402" y="5129694"/>
            <a:ext cx="1173998" cy="172874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he Silence of the Lambs Poster">
            <a:extLst>
              <a:ext uri="{FF2B5EF4-FFF2-40B4-BE49-F238E27FC236}">
                <a16:creationId xmlns:a16="http://schemas.microsoft.com/office/drawing/2014/main" id="{895343D5-7D2D-4ED3-9404-64AF6761B1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7025" y="5132990"/>
            <a:ext cx="1173998" cy="1728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62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9559BF-FE23-40C6-B6BC-192EEE4BA5CB}"/>
              </a:ext>
            </a:extLst>
          </p:cNvPr>
          <p:cNvSpPr txBox="1"/>
          <p:nvPr/>
        </p:nvSpPr>
        <p:spPr>
          <a:xfrm>
            <a:off x="7120350" y="5699786"/>
            <a:ext cx="2020466" cy="1158214"/>
          </a:xfrm>
          <a:prstGeom prst="rect">
            <a:avLst/>
          </a:prstGeom>
          <a:solidFill>
            <a:schemeClr val="bg1"/>
          </a:solidFill>
        </p:spPr>
        <p:txBody>
          <a:bodyPr wrap="square" rtlCol="0">
            <a:spAutoFit/>
          </a:bodyPr>
          <a:lstStyle/>
          <a:p>
            <a:endParaRPr lang="en-US"/>
          </a:p>
        </p:txBody>
      </p:sp>
      <p:sp>
        <p:nvSpPr>
          <p:cNvPr id="2" name="Title 1">
            <a:extLst>
              <a:ext uri="{FF2B5EF4-FFF2-40B4-BE49-F238E27FC236}">
                <a16:creationId xmlns:a16="http://schemas.microsoft.com/office/drawing/2014/main" id="{7915CEFA-B55D-4D00-BFED-DA2F3C80D3BE}"/>
              </a:ext>
            </a:extLst>
          </p:cNvPr>
          <p:cNvSpPr>
            <a:spLocks noGrp="1"/>
          </p:cNvSpPr>
          <p:nvPr>
            <p:ph type="title"/>
          </p:nvPr>
        </p:nvSpPr>
        <p:spPr>
          <a:xfrm>
            <a:off x="381000" y="365127"/>
            <a:ext cx="8134350" cy="968374"/>
          </a:xfrm>
        </p:spPr>
        <p:txBody>
          <a:bodyPr>
            <a:normAutofit/>
          </a:bodyPr>
          <a:lstStyle/>
          <a:p>
            <a:r>
              <a:rPr lang="en-US"/>
              <a:t>Results – Cult, Romance, Musical </a:t>
            </a:r>
          </a:p>
        </p:txBody>
      </p:sp>
      <p:graphicFrame>
        <p:nvGraphicFramePr>
          <p:cNvPr id="4" name="Object 3">
            <a:extLst>
              <a:ext uri="{FF2B5EF4-FFF2-40B4-BE49-F238E27FC236}">
                <a16:creationId xmlns:a16="http://schemas.microsoft.com/office/drawing/2014/main" id="{3A89FE8D-F530-47A4-A233-624B8B5D49DA}"/>
              </a:ext>
            </a:extLst>
          </p:cNvPr>
          <p:cNvGraphicFramePr>
            <a:graphicFrameLocks noChangeAspect="1"/>
          </p:cNvGraphicFramePr>
          <p:nvPr>
            <p:extLst>
              <p:ext uri="{D42A27DB-BD31-4B8C-83A1-F6EECF244321}">
                <p14:modId xmlns:p14="http://schemas.microsoft.com/office/powerpoint/2010/main" val="1199021418"/>
              </p:ext>
            </p:extLst>
          </p:nvPr>
        </p:nvGraphicFramePr>
        <p:xfrm>
          <a:off x="76200" y="1104900"/>
          <a:ext cx="4830762" cy="5753100"/>
        </p:xfrm>
        <a:graphic>
          <a:graphicData uri="http://schemas.openxmlformats.org/presentationml/2006/ole">
            <mc:AlternateContent xmlns:mc="http://schemas.openxmlformats.org/markup-compatibility/2006">
              <mc:Choice xmlns:v="urn:schemas-microsoft-com:vml" Requires="v">
                <p:oleObj spid="_x0000_s45057" name="Worksheet" r:id="rId4" imgW="4831080" imgH="5753318" progId="Excel.Sheet.12">
                  <p:embed/>
                </p:oleObj>
              </mc:Choice>
              <mc:Fallback>
                <p:oleObj name="Worksheet" r:id="rId4" imgW="4831080" imgH="5753318" progId="Excel.Sheet.12">
                  <p:embed/>
                  <p:pic>
                    <p:nvPicPr>
                      <p:cNvPr id="4" name="Object 3">
                        <a:extLst>
                          <a:ext uri="{FF2B5EF4-FFF2-40B4-BE49-F238E27FC236}">
                            <a16:creationId xmlns:a16="http://schemas.microsoft.com/office/drawing/2014/main" id="{3A89FE8D-F530-47A4-A233-624B8B5D49DA}"/>
                          </a:ext>
                        </a:extLst>
                      </p:cNvPr>
                      <p:cNvPicPr/>
                      <p:nvPr/>
                    </p:nvPicPr>
                    <p:blipFill>
                      <a:blip r:embed="rId5"/>
                      <a:stretch>
                        <a:fillRect/>
                      </a:stretch>
                    </p:blipFill>
                    <p:spPr>
                      <a:xfrm>
                        <a:off x="76200" y="1104900"/>
                        <a:ext cx="4830762" cy="5753100"/>
                      </a:xfrm>
                      <a:prstGeom prst="rect">
                        <a:avLst/>
                      </a:prstGeom>
                    </p:spPr>
                  </p:pic>
                </p:oleObj>
              </mc:Fallback>
            </mc:AlternateContent>
          </a:graphicData>
        </a:graphic>
      </p:graphicFrame>
      <p:pic>
        <p:nvPicPr>
          <p:cNvPr id="2050" name="Picture 2" descr="Pulp Fiction Poster">
            <a:extLst>
              <a:ext uri="{FF2B5EF4-FFF2-40B4-BE49-F238E27FC236}">
                <a16:creationId xmlns:a16="http://schemas.microsoft.com/office/drawing/2014/main" id="{359524C0-82C5-401C-B89E-CECF107D3E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339" y="1333501"/>
            <a:ext cx="1265238" cy="18630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argo Poster">
            <a:extLst>
              <a:ext uri="{FF2B5EF4-FFF2-40B4-BE49-F238E27FC236}">
                <a16:creationId xmlns:a16="http://schemas.microsoft.com/office/drawing/2014/main" id="{5B28DC59-D085-4392-BC87-F2559394ED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0350" y="1333501"/>
            <a:ext cx="1265238" cy="186309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asablanca Poster">
            <a:extLst>
              <a:ext uri="{FF2B5EF4-FFF2-40B4-BE49-F238E27FC236}">
                <a16:creationId xmlns:a16="http://schemas.microsoft.com/office/drawing/2014/main" id="{BA7ED0F3-CBF4-4708-A3F5-FBB607BBF4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4782" y="3276600"/>
            <a:ext cx="1069818" cy="157533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reakfast at Tiffany's Poster">
            <a:extLst>
              <a:ext uri="{FF2B5EF4-FFF2-40B4-BE49-F238E27FC236}">
                <a16:creationId xmlns:a16="http://schemas.microsoft.com/office/drawing/2014/main" id="{E715A43C-50AB-4A53-BC28-D7EF798C04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28517" y="3276600"/>
            <a:ext cx="1124147" cy="165533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hicago Poster">
            <a:extLst>
              <a:ext uri="{FF2B5EF4-FFF2-40B4-BE49-F238E27FC236}">
                <a16:creationId xmlns:a16="http://schemas.microsoft.com/office/drawing/2014/main" id="{C017C5DD-0157-41FC-A409-788CDAF500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3634" y="5050625"/>
            <a:ext cx="1227397" cy="18073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atchstick Men Poster">
            <a:extLst>
              <a:ext uri="{FF2B5EF4-FFF2-40B4-BE49-F238E27FC236}">
                <a16:creationId xmlns:a16="http://schemas.microsoft.com/office/drawing/2014/main" id="{F2C0C78B-C237-45B0-A8C3-EB1DB72215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72958" y="5069466"/>
            <a:ext cx="1214601" cy="1788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874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5CEFA-B55D-4D00-BFED-DA2F3C80D3BE}"/>
              </a:ext>
            </a:extLst>
          </p:cNvPr>
          <p:cNvSpPr>
            <a:spLocks noGrp="1"/>
          </p:cNvSpPr>
          <p:nvPr>
            <p:ph type="title"/>
          </p:nvPr>
        </p:nvSpPr>
        <p:spPr>
          <a:xfrm>
            <a:off x="628650" y="365127"/>
            <a:ext cx="7886700" cy="968374"/>
          </a:xfrm>
        </p:spPr>
        <p:txBody>
          <a:bodyPr/>
          <a:lstStyle/>
          <a:p>
            <a:r>
              <a:rPr lang="en-US">
                <a:ea typeface="+mj-lt"/>
                <a:cs typeface="+mj-lt"/>
              </a:rPr>
              <a:t>Do We Recommend? Yay or Nay</a:t>
            </a:r>
            <a:endParaRPr lang="en-US"/>
          </a:p>
        </p:txBody>
      </p:sp>
      <p:sp>
        <p:nvSpPr>
          <p:cNvPr id="3" name="Content Placeholder 2">
            <a:extLst>
              <a:ext uri="{FF2B5EF4-FFF2-40B4-BE49-F238E27FC236}">
                <a16:creationId xmlns:a16="http://schemas.microsoft.com/office/drawing/2014/main" id="{14639203-A739-42D2-B745-79DD5CFA6142}"/>
              </a:ext>
            </a:extLst>
          </p:cNvPr>
          <p:cNvSpPr>
            <a:spLocks noGrp="1"/>
          </p:cNvSpPr>
          <p:nvPr>
            <p:ph idx="1"/>
          </p:nvPr>
        </p:nvSpPr>
        <p:spPr>
          <a:xfrm>
            <a:off x="628650" y="1333501"/>
            <a:ext cx="7886700" cy="5359399"/>
          </a:xfrm>
        </p:spPr>
        <p:txBody>
          <a:bodyPr vert="horz" lIns="91440" tIns="45720" rIns="91440" bIns="45720" rtlCol="0" anchor="t">
            <a:normAutofit/>
          </a:bodyPr>
          <a:lstStyle/>
          <a:p>
            <a:r>
              <a:rPr lang="en-US" sz="2400">
                <a:effectLst>
                  <a:innerShdw blurRad="114300">
                    <a:prstClr val="black"/>
                  </a:innerShdw>
                </a:effectLst>
                <a:ea typeface="+mn-lt"/>
                <a:cs typeface="+mn-lt"/>
              </a:rPr>
              <a:t>Recall constraints and desired features</a:t>
            </a:r>
            <a:endParaRPr lang="en-US" sz="2400">
              <a:effectLst>
                <a:innerShdw blurRad="114300">
                  <a:prstClr val="black"/>
                </a:innerShdw>
              </a:effectLst>
              <a:latin typeface="Calibri" panose="020F0502020204030204" pitchFamily="34" charset="0"/>
              <a:ea typeface="+mn-lt"/>
              <a:cs typeface="Times New Roman" panose="02020603050405020304" pitchFamily="18" charset="0"/>
            </a:endParaRPr>
          </a:p>
          <a:p>
            <a:pPr lvl="1"/>
            <a:r>
              <a:rPr lang="en-US" sz="2000">
                <a:effectLst>
                  <a:innerShdw blurRad="114300">
                    <a:prstClr val="black"/>
                  </a:innerShdw>
                </a:effectLst>
                <a:ea typeface="+mn-lt"/>
                <a:cs typeface="+mn-lt"/>
              </a:rPr>
              <a:t>Free					</a:t>
            </a:r>
            <a:r>
              <a:rPr lang="en-US" sz="2000" i="1" u="sng">
                <a:solidFill>
                  <a:srgbClr val="00B050"/>
                </a:solidFill>
                <a:effectLst>
                  <a:innerShdw blurRad="114300">
                    <a:prstClr val="black"/>
                  </a:innerShdw>
                </a:effectLst>
                <a:ea typeface="+mn-lt"/>
                <a:cs typeface="+mn-lt"/>
              </a:rPr>
              <a:t>✓✓✓</a:t>
            </a:r>
            <a:endParaRPr lang="en-US" sz="2000">
              <a:solidFill>
                <a:srgbClr val="00B050"/>
              </a:solidFill>
              <a:cs typeface="Calibri"/>
            </a:endParaRPr>
          </a:p>
          <a:p>
            <a:pPr lvl="1"/>
            <a:r>
              <a:rPr lang="en-US" sz="2000">
                <a:effectLst>
                  <a:innerShdw blurRad="114300">
                    <a:prstClr val="black"/>
                  </a:innerShdw>
                </a:effectLst>
                <a:ea typeface="+mn-lt"/>
                <a:cs typeface="+mn-lt"/>
              </a:rPr>
              <a:t>Hardware requirements   			</a:t>
            </a:r>
            <a:r>
              <a:rPr lang="en-US" sz="2000" i="1" u="sng">
                <a:solidFill>
                  <a:schemeClr val="accent4">
                    <a:lumMod val="75000"/>
                  </a:schemeClr>
                </a:solidFill>
                <a:effectLst>
                  <a:innerShdw blurRad="114300">
                    <a:prstClr val="black"/>
                  </a:innerShdw>
                </a:effectLst>
                <a:ea typeface="+mn-lt"/>
                <a:cs typeface="+mn-lt"/>
              </a:rPr>
              <a:t>✓✓</a:t>
            </a:r>
            <a:endParaRPr lang="en-US">
              <a:solidFill>
                <a:schemeClr val="accent4">
                  <a:lumMod val="75000"/>
                </a:schemeClr>
              </a:solidFill>
            </a:endParaRPr>
          </a:p>
          <a:p>
            <a:pPr lvl="1"/>
            <a:r>
              <a:rPr lang="en-US" sz="2000">
                <a:effectLst>
                  <a:innerShdw blurRad="114300">
                    <a:prstClr val="black"/>
                  </a:innerShdw>
                </a:effectLst>
                <a:ea typeface="+mn-lt"/>
                <a:cs typeface="+mn-lt"/>
              </a:rPr>
              <a:t>Easy to use &amp; understand  			</a:t>
            </a:r>
            <a:r>
              <a:rPr lang="en-US" sz="2000" i="1" u="sng">
                <a:solidFill>
                  <a:schemeClr val="accent4">
                    <a:lumMod val="75000"/>
                  </a:schemeClr>
                </a:solidFill>
                <a:effectLst>
                  <a:innerShdw blurRad="114300">
                    <a:prstClr val="black"/>
                  </a:innerShdw>
                </a:effectLst>
                <a:ea typeface="+mn-lt"/>
                <a:cs typeface="+mn-lt"/>
              </a:rPr>
              <a:t>✓✓</a:t>
            </a:r>
            <a:endParaRPr lang="en-US">
              <a:solidFill>
                <a:schemeClr val="accent4">
                  <a:lumMod val="75000"/>
                </a:schemeClr>
              </a:solidFill>
            </a:endParaRPr>
          </a:p>
          <a:p>
            <a:pPr lvl="1"/>
            <a:r>
              <a:rPr lang="en-US" sz="2000">
                <a:effectLst>
                  <a:innerShdw blurRad="114300">
                    <a:prstClr val="black"/>
                  </a:innerShdw>
                </a:effectLst>
                <a:ea typeface="+mn-lt"/>
                <a:cs typeface="+mn-lt"/>
              </a:rPr>
              <a:t>Existing commands / infrastructure  		</a:t>
            </a:r>
            <a:r>
              <a:rPr lang="en-US" sz="2000" i="1" u="sng">
                <a:solidFill>
                  <a:srgbClr val="00B050"/>
                </a:solidFill>
                <a:effectLst>
                  <a:innerShdw blurRad="114300">
                    <a:prstClr val="black"/>
                  </a:innerShdw>
                </a:effectLst>
                <a:ea typeface="+mn-lt"/>
                <a:cs typeface="+mn-lt"/>
              </a:rPr>
              <a:t>✓✓✓</a:t>
            </a:r>
            <a:endParaRPr lang="en-US">
              <a:solidFill>
                <a:srgbClr val="00B050"/>
              </a:solidFill>
            </a:endParaRPr>
          </a:p>
          <a:p>
            <a:pPr lvl="1"/>
            <a:r>
              <a:rPr lang="en-US" sz="2000">
                <a:effectLst>
                  <a:innerShdw blurRad="114300">
                    <a:prstClr val="black"/>
                  </a:innerShdw>
                </a:effectLst>
                <a:ea typeface="+mn-lt"/>
                <a:cs typeface="+mn-lt"/>
              </a:rPr>
              <a:t>Quick Results				</a:t>
            </a:r>
            <a:r>
              <a:rPr lang="en-US" sz="2000" i="1" u="sng">
                <a:solidFill>
                  <a:srgbClr val="00B050"/>
                </a:solidFill>
                <a:effectLst>
                  <a:innerShdw blurRad="114300">
                    <a:prstClr val="black"/>
                  </a:innerShdw>
                </a:effectLst>
                <a:ea typeface="+mn-lt"/>
                <a:cs typeface="+mn-lt"/>
              </a:rPr>
              <a:t>✓✓✓</a:t>
            </a:r>
          </a:p>
          <a:p>
            <a:pPr lvl="1"/>
            <a:r>
              <a:rPr lang="en-US" sz="2000">
                <a:effectLst>
                  <a:innerShdw blurRad="114300">
                    <a:prstClr val="black"/>
                  </a:innerShdw>
                </a:effectLst>
                <a:ea typeface="+mn-lt"/>
                <a:cs typeface="+mn-lt"/>
              </a:rPr>
              <a:t>Customizable				</a:t>
            </a:r>
            <a:r>
              <a:rPr lang="en-US" sz="2000" i="1" u="sng">
                <a:solidFill>
                  <a:srgbClr val="00B050"/>
                </a:solidFill>
                <a:effectLst>
                  <a:innerShdw blurRad="114300">
                    <a:prstClr val="black"/>
                  </a:innerShdw>
                </a:effectLst>
                <a:ea typeface="+mn-lt"/>
                <a:cs typeface="+mn-lt"/>
              </a:rPr>
              <a:t>✓✓✓</a:t>
            </a:r>
          </a:p>
          <a:p>
            <a:pPr lvl="1"/>
            <a:endParaRPr lang="en-US" sz="2000">
              <a:solidFill>
                <a:srgbClr val="00B050"/>
              </a:solidFill>
            </a:endParaRPr>
          </a:p>
          <a:p>
            <a:endParaRPr lang="en-US" sz="24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endParaRPr>
          </a:p>
          <a:p>
            <a:endParaRPr lang="en-US" sz="2400">
              <a:solidFill>
                <a:srgbClr val="000000"/>
              </a:solidFill>
              <a:effectLst>
                <a:innerShdw blurRad="114300">
                  <a:prstClr val="black"/>
                </a:innerShdw>
              </a:effectLst>
            </a:endParaRPr>
          </a:p>
          <a:p>
            <a:endParaRPr lang="en-US" sz="2400">
              <a:effectLst>
                <a:innerShdw blurRad="114300">
                  <a:prstClr val="black"/>
                </a:innerShdw>
              </a:effectLst>
            </a:endParaRPr>
          </a:p>
        </p:txBody>
      </p:sp>
      <p:sp>
        <p:nvSpPr>
          <p:cNvPr id="5" name="TextBox 4">
            <a:extLst>
              <a:ext uri="{FF2B5EF4-FFF2-40B4-BE49-F238E27FC236}">
                <a16:creationId xmlns:a16="http://schemas.microsoft.com/office/drawing/2014/main" id="{007EAE80-8E37-438F-98DF-ECD7E3563F6A}"/>
              </a:ext>
            </a:extLst>
          </p:cNvPr>
          <p:cNvSpPr txBox="1"/>
          <p:nvPr/>
        </p:nvSpPr>
        <p:spPr>
          <a:xfrm>
            <a:off x="7120350" y="5699786"/>
            <a:ext cx="2020466" cy="1158214"/>
          </a:xfrm>
          <a:prstGeom prst="rect">
            <a:avLst/>
          </a:prstGeom>
          <a:solidFill>
            <a:schemeClr val="bg1"/>
          </a:solidFill>
        </p:spPr>
        <p:txBody>
          <a:bodyPr wrap="square" rtlCol="0">
            <a:spAutoFit/>
          </a:bodyPr>
          <a:lstStyle/>
          <a:p>
            <a:endParaRPr lang="en-US"/>
          </a:p>
        </p:txBody>
      </p:sp>
      <p:pic>
        <p:nvPicPr>
          <p:cNvPr id="4" name="Picture 4" descr="A picture containing person, person, indoor, brass&#10;&#10;Description automatically generated">
            <a:extLst>
              <a:ext uri="{FF2B5EF4-FFF2-40B4-BE49-F238E27FC236}">
                <a16:creationId xmlns:a16="http://schemas.microsoft.com/office/drawing/2014/main" id="{105F7923-743A-4EF9-9892-68C35F1C03AD}"/>
              </a:ext>
            </a:extLst>
          </p:cNvPr>
          <p:cNvPicPr>
            <a:picLocks noChangeAspect="1"/>
          </p:cNvPicPr>
          <p:nvPr/>
        </p:nvPicPr>
        <p:blipFill>
          <a:blip r:embed="rId3"/>
          <a:stretch>
            <a:fillRect/>
          </a:stretch>
        </p:blipFill>
        <p:spPr>
          <a:xfrm>
            <a:off x="1318380" y="3964894"/>
            <a:ext cx="6507239" cy="2759936"/>
          </a:xfrm>
          <a:prstGeom prst="rect">
            <a:avLst/>
          </a:prstGeom>
        </p:spPr>
      </p:pic>
    </p:spTree>
    <p:extLst>
      <p:ext uri="{BB962C8B-B14F-4D97-AF65-F5344CB8AC3E}">
        <p14:creationId xmlns:p14="http://schemas.microsoft.com/office/powerpoint/2010/main" val="1842534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5CEFA-B55D-4D00-BFED-DA2F3C80D3BE}"/>
              </a:ext>
            </a:extLst>
          </p:cNvPr>
          <p:cNvSpPr>
            <a:spLocks noGrp="1"/>
          </p:cNvSpPr>
          <p:nvPr>
            <p:ph type="title"/>
          </p:nvPr>
        </p:nvSpPr>
        <p:spPr>
          <a:xfrm>
            <a:off x="628650" y="365127"/>
            <a:ext cx="7886700" cy="968374"/>
          </a:xfrm>
        </p:spPr>
        <p:txBody>
          <a:bodyPr/>
          <a:lstStyle/>
          <a:p>
            <a:r>
              <a:rPr lang="en-US">
                <a:ea typeface="+mj-lt"/>
                <a:cs typeface="+mj-lt"/>
              </a:rPr>
              <a:t>Yay</a:t>
            </a:r>
          </a:p>
        </p:txBody>
      </p:sp>
      <p:sp>
        <p:nvSpPr>
          <p:cNvPr id="3" name="Content Placeholder 2">
            <a:extLst>
              <a:ext uri="{FF2B5EF4-FFF2-40B4-BE49-F238E27FC236}">
                <a16:creationId xmlns:a16="http://schemas.microsoft.com/office/drawing/2014/main" id="{14639203-A739-42D2-B745-79DD5CFA6142}"/>
              </a:ext>
            </a:extLst>
          </p:cNvPr>
          <p:cNvSpPr>
            <a:spLocks noGrp="1"/>
          </p:cNvSpPr>
          <p:nvPr>
            <p:ph idx="1"/>
          </p:nvPr>
        </p:nvSpPr>
        <p:spPr>
          <a:xfrm>
            <a:off x="628650" y="1333501"/>
            <a:ext cx="7886700" cy="5359399"/>
          </a:xfrm>
        </p:spPr>
        <p:txBody>
          <a:bodyPr vert="horz" lIns="91440" tIns="45720" rIns="91440" bIns="45720" rtlCol="0" anchor="t">
            <a:normAutofit/>
          </a:bodyPr>
          <a:lstStyle/>
          <a:p>
            <a:r>
              <a:rPr lang="en-US" sz="2400">
                <a:effectLst>
                  <a:innerShdw blurRad="114300">
                    <a:prstClr val="black"/>
                  </a:innerShdw>
                </a:effectLst>
                <a:ea typeface="+mn-lt"/>
                <a:cs typeface="+mn-lt"/>
              </a:rPr>
              <a:t>Met all our requirements </a:t>
            </a:r>
            <a:endParaRPr lang="en-US" sz="2400">
              <a:effectLst>
                <a:innerShdw blurRad="114300">
                  <a:prstClr val="black"/>
                </a:innerShdw>
              </a:effectLst>
              <a:latin typeface="Calibri" panose="020F0502020204030204" pitchFamily="34" charset="0"/>
              <a:ea typeface="+mn-lt"/>
              <a:cs typeface="Times New Roman" panose="02020603050405020304" pitchFamily="18" charset="0"/>
            </a:endParaRPr>
          </a:p>
          <a:p>
            <a:r>
              <a:rPr lang="en-US" sz="2400">
                <a:effectLst>
                  <a:innerShdw blurRad="114300">
                    <a:prstClr val="black"/>
                  </a:innerShdw>
                </a:effectLst>
                <a:ea typeface="+mn-lt"/>
                <a:cs typeface="+mn-lt"/>
              </a:rPr>
              <a:t>The results of the run seemed appropriate</a:t>
            </a:r>
            <a:endParaRPr lang="en-US"/>
          </a:p>
          <a:p>
            <a:r>
              <a:rPr lang="en-US" sz="2400">
                <a:effectLst>
                  <a:innerShdw blurRad="114300">
                    <a:prstClr val="black"/>
                  </a:innerShdw>
                </a:effectLst>
                <a:ea typeface="+mn-lt"/>
                <a:cs typeface="+mn-lt"/>
              </a:rPr>
              <a:t>The database can be expanded upon and customized for our database</a:t>
            </a:r>
            <a:endParaRPr lang="en-US">
              <a:cs typeface="Calibri"/>
            </a:endParaRPr>
          </a:p>
          <a:p>
            <a:r>
              <a:rPr lang="en-US" sz="2400">
                <a:effectLst>
                  <a:innerShdw blurRad="114300">
                    <a:prstClr val="black"/>
                  </a:innerShdw>
                </a:effectLst>
                <a:ea typeface="+mn-lt"/>
                <a:cs typeface="+mn-lt"/>
              </a:rPr>
              <a:t>Simple implementation even for a small business</a:t>
            </a:r>
          </a:p>
          <a:p>
            <a:r>
              <a:rPr lang="en-US" sz="2400">
                <a:effectLst>
                  <a:innerShdw blurRad="114300">
                    <a:prstClr val="black"/>
                  </a:innerShdw>
                </a:effectLst>
                <a:ea typeface="+mn-lt"/>
                <a:cs typeface="+mn-lt"/>
              </a:rPr>
              <a:t>Recommend a focused multistep implementation process</a:t>
            </a:r>
            <a:endParaRPr lang="en-US"/>
          </a:p>
          <a:p>
            <a:pPr marL="0" indent="0">
              <a:buNone/>
            </a:pPr>
            <a:endParaRPr lang="en-US" sz="2400">
              <a:effectLst>
                <a:innerShdw blurRad="114300">
                  <a:prstClr val="black"/>
                </a:innerShdw>
              </a:effectLst>
              <a:cs typeface="Calibri" panose="020F0502020204030204"/>
            </a:endParaRPr>
          </a:p>
          <a:p>
            <a:endParaRPr lang="en-US" sz="2400">
              <a:solidFill>
                <a:srgbClr val="000000"/>
              </a:solidFill>
              <a:effectLst>
                <a:innerShdw blurRad="114300">
                  <a:prstClr val="black"/>
                </a:innerShdw>
              </a:effectLst>
              <a:cs typeface="Calibri" panose="020F0502020204030204"/>
            </a:endParaRPr>
          </a:p>
        </p:txBody>
      </p:sp>
      <p:sp>
        <p:nvSpPr>
          <p:cNvPr id="5" name="TextBox 4">
            <a:extLst>
              <a:ext uri="{FF2B5EF4-FFF2-40B4-BE49-F238E27FC236}">
                <a16:creationId xmlns:a16="http://schemas.microsoft.com/office/drawing/2014/main" id="{BB6B8F50-1903-41EA-B92C-AD190A631C76}"/>
              </a:ext>
            </a:extLst>
          </p:cNvPr>
          <p:cNvSpPr txBox="1"/>
          <p:nvPr/>
        </p:nvSpPr>
        <p:spPr>
          <a:xfrm>
            <a:off x="7120350" y="5699786"/>
            <a:ext cx="2020466" cy="1158214"/>
          </a:xfrm>
          <a:prstGeom prst="rect">
            <a:avLst/>
          </a:prstGeom>
          <a:solidFill>
            <a:schemeClr val="bg1"/>
          </a:solidFill>
        </p:spPr>
        <p:txBody>
          <a:bodyPr wrap="square" rtlCol="0">
            <a:spAutoFit/>
          </a:bodyPr>
          <a:lstStyle/>
          <a:p>
            <a:endParaRPr lang="en-US"/>
          </a:p>
        </p:txBody>
      </p:sp>
      <p:pic>
        <p:nvPicPr>
          <p:cNvPr id="1026" name="Picture 2" descr="Spider-Man: Far From Home&amp;#39; 4K Blu-ray Review - Still Swingin&amp;#39;">
            <a:extLst>
              <a:ext uri="{FF2B5EF4-FFF2-40B4-BE49-F238E27FC236}">
                <a16:creationId xmlns:a16="http://schemas.microsoft.com/office/drawing/2014/main" id="{07D8A49D-523F-48BB-9E3A-0023C7BC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707" y="4524129"/>
            <a:ext cx="5714586" cy="235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684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45274C5-050B-4A59-BF27-83FF9BB1AE08}"/>
              </a:ext>
            </a:extLst>
          </p:cNvPr>
          <p:cNvSpPr txBox="1"/>
          <p:nvPr/>
        </p:nvSpPr>
        <p:spPr>
          <a:xfrm>
            <a:off x="7239000" y="5660235"/>
            <a:ext cx="1901816" cy="1197765"/>
          </a:xfrm>
          <a:prstGeom prst="rect">
            <a:avLst/>
          </a:prstGeom>
          <a:solidFill>
            <a:schemeClr val="bg1"/>
          </a:solidFill>
        </p:spPr>
        <p:txBody>
          <a:bodyPr wrap="square" rtlCol="0">
            <a:spAutoFit/>
          </a:bodyPr>
          <a:lstStyle/>
          <a:p>
            <a:endParaRPr lang="en-US"/>
          </a:p>
        </p:txBody>
      </p:sp>
      <p:sp>
        <p:nvSpPr>
          <p:cNvPr id="2" name="Title 1">
            <a:extLst>
              <a:ext uri="{FF2B5EF4-FFF2-40B4-BE49-F238E27FC236}">
                <a16:creationId xmlns:a16="http://schemas.microsoft.com/office/drawing/2014/main" id="{7915CEFA-B55D-4D00-BFED-DA2F3C80D3BE}"/>
              </a:ext>
            </a:extLst>
          </p:cNvPr>
          <p:cNvSpPr>
            <a:spLocks noGrp="1"/>
          </p:cNvSpPr>
          <p:nvPr>
            <p:ph type="title"/>
          </p:nvPr>
        </p:nvSpPr>
        <p:spPr>
          <a:xfrm>
            <a:off x="628650" y="365127"/>
            <a:ext cx="7886700" cy="968374"/>
          </a:xfrm>
        </p:spPr>
        <p:txBody>
          <a:bodyPr/>
          <a:lstStyle/>
          <a:p>
            <a:r>
              <a:rPr lang="en-US"/>
              <a:t>Business Case</a:t>
            </a:r>
          </a:p>
        </p:txBody>
      </p:sp>
      <p:sp>
        <p:nvSpPr>
          <p:cNvPr id="3" name="Content Placeholder 2">
            <a:extLst>
              <a:ext uri="{FF2B5EF4-FFF2-40B4-BE49-F238E27FC236}">
                <a16:creationId xmlns:a16="http://schemas.microsoft.com/office/drawing/2014/main" id="{14639203-A739-42D2-B745-79DD5CFA6142}"/>
              </a:ext>
            </a:extLst>
          </p:cNvPr>
          <p:cNvSpPr>
            <a:spLocks noGrp="1"/>
          </p:cNvSpPr>
          <p:nvPr>
            <p:ph idx="1"/>
          </p:nvPr>
        </p:nvSpPr>
        <p:spPr>
          <a:xfrm>
            <a:off x="628651" y="1333501"/>
            <a:ext cx="8080344" cy="5359399"/>
          </a:xfrm>
        </p:spPr>
        <p:txBody>
          <a:bodyPr vert="horz" lIns="91440" tIns="45720" rIns="91440" bIns="45720" rtlCol="0" anchor="t">
            <a:normAutofit/>
          </a:bodyPr>
          <a:lstStyle/>
          <a:p>
            <a:r>
              <a:rPr lang="en-US" sz="2400">
                <a:effectLst>
                  <a:innerShdw blurRad="114300">
                    <a:prstClr val="black"/>
                  </a:innerShdw>
                </a:effectLst>
                <a:latin typeface="Calibri"/>
                <a:ea typeface="Calibri" panose="020F0502020204030204" pitchFamily="34" charset="0"/>
                <a:cs typeface="Times New Roman"/>
              </a:rPr>
              <a:t>We are a small </a:t>
            </a:r>
            <a:r>
              <a:rPr lang="en-US" sz="2400">
                <a:effectLst>
                  <a:innerShdw blurRad="114300">
                    <a:prstClr val="black"/>
                  </a:innerShdw>
                </a:effectLst>
                <a:ea typeface="+mn-lt"/>
                <a:cs typeface="+mn-lt"/>
              </a:rPr>
              <a:t>brick and mortar movie rental</a:t>
            </a:r>
            <a:r>
              <a:rPr lang="en-US" sz="2400">
                <a:effectLst>
                  <a:innerShdw blurRad="114300">
                    <a:prstClr val="black"/>
                  </a:innerShdw>
                </a:effectLst>
                <a:latin typeface="Calibri"/>
                <a:ea typeface="Calibri" panose="020F0502020204030204" pitchFamily="34" charset="0"/>
                <a:cs typeface="Times New Roman"/>
              </a:rPr>
              <a:t> store</a:t>
            </a:r>
          </a:p>
          <a:p>
            <a:r>
              <a:rPr lang="en-US" sz="2400">
                <a:effectLst>
                  <a:innerShdw blurRad="114300">
                    <a:prstClr val="black"/>
                  </a:innerShdw>
                </a:effectLst>
                <a:ea typeface="+mn-lt"/>
                <a:cs typeface="+mn-lt"/>
              </a:rPr>
              <a:t>Losing customers to businesses with larger technical capabilities</a:t>
            </a:r>
            <a:endParaRPr lang="en-US" sz="24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endParaRPr>
          </a:p>
          <a:p>
            <a:r>
              <a:rPr lang="en-US" sz="2400">
                <a:effectLst>
                  <a:innerShdw blurRad="114300">
                    <a:prstClr val="black"/>
                  </a:innerShdw>
                </a:effectLst>
                <a:latin typeface="Calibri"/>
                <a:ea typeface="Calibri" panose="020F0502020204030204" pitchFamily="34" charset="0"/>
                <a:cs typeface="Calibri"/>
              </a:rPr>
              <a:t>Feel we can outperform larger companies in customer service</a:t>
            </a:r>
          </a:p>
          <a:p>
            <a:r>
              <a:rPr lang="en-US" sz="2400">
                <a:effectLst>
                  <a:innerShdw blurRad="114300">
                    <a:prstClr val="black"/>
                  </a:innerShdw>
                </a:effectLst>
                <a:ea typeface="+mn-lt"/>
                <a:cs typeface="+mn-lt"/>
              </a:rPr>
              <a:t>Establish ourselves as a community and not just a rental store</a:t>
            </a:r>
            <a:endParaRPr lang="en-US" sz="2400">
              <a:effectLst>
                <a:innerShdw blurRad="114300">
                  <a:prstClr val="black"/>
                </a:innerShdw>
              </a:effectLst>
              <a:latin typeface="Calibri"/>
              <a:ea typeface="Calibri" panose="020F0502020204030204" pitchFamily="34" charset="0"/>
              <a:cs typeface="Calibri"/>
            </a:endParaRPr>
          </a:p>
          <a:p>
            <a:endParaRPr lang="en-US" sz="2400">
              <a:effectLst>
                <a:innerShdw blurRad="114300">
                  <a:prstClr val="black"/>
                </a:innerShdw>
              </a:effectLst>
              <a:latin typeface="Calibri" panose="020F0502020204030204" pitchFamily="34" charset="0"/>
              <a:ea typeface="Calibri" panose="020F0502020204030204" pitchFamily="34" charset="0"/>
              <a:cs typeface="Calibri"/>
            </a:endParaRPr>
          </a:p>
          <a:p>
            <a:endParaRPr lang="en-US" sz="2400">
              <a:solidFill>
                <a:srgbClr val="000000"/>
              </a:solidFill>
              <a:effectLst>
                <a:innerShdw blurRad="114300">
                  <a:prstClr val="black"/>
                </a:innerShdw>
              </a:effectLst>
              <a:latin typeface="Calibri" panose="020F0502020204030204" pitchFamily="34" charset="0"/>
              <a:cs typeface="Times New Roman" panose="02020603050405020304" pitchFamily="18" charset="0"/>
            </a:endParaRPr>
          </a:p>
          <a:p>
            <a:endParaRPr lang="en-US" sz="2400">
              <a:solidFill>
                <a:srgbClr val="000000"/>
              </a:solidFill>
              <a:effectLst>
                <a:innerShdw blurRad="114300">
                  <a:prstClr val="black"/>
                </a:innerShdw>
              </a:effectLst>
              <a:latin typeface="Calibri" panose="020F0502020204030204" pitchFamily="34" charset="0"/>
              <a:cs typeface="Times New Roman" panose="02020603050405020304" pitchFamily="18" charset="0"/>
            </a:endParaRPr>
          </a:p>
          <a:p>
            <a:endParaRPr lang="en-US" sz="2400">
              <a:solidFill>
                <a:srgbClr val="000000"/>
              </a:solidFill>
              <a:effectLst>
                <a:innerShdw blurRad="114300">
                  <a:prstClr val="black"/>
                </a:innerShdw>
              </a:effectLst>
              <a:latin typeface="Calibri" panose="020F0502020204030204" pitchFamily="34" charset="0"/>
              <a:cs typeface="Times New Roman" panose="02020603050405020304" pitchFamily="18" charset="0"/>
            </a:endParaRPr>
          </a:p>
          <a:p>
            <a:endParaRPr lang="en-US" sz="2400">
              <a:solidFill>
                <a:srgbClr val="000000"/>
              </a:solidFill>
              <a:effectLst>
                <a:innerShdw blurRad="114300">
                  <a:prstClr val="black"/>
                </a:innerShdw>
              </a:effectLst>
              <a:latin typeface="Calibri" panose="020F0502020204030204" pitchFamily="34" charset="0"/>
              <a:cs typeface="Calibri" panose="020F0502020204030204"/>
            </a:endParaRPr>
          </a:p>
          <a:p>
            <a:endParaRPr lang="en-US" sz="2400">
              <a:solidFill>
                <a:srgbClr val="000000"/>
              </a:solidFill>
              <a:effectLst>
                <a:innerShdw blurRad="114300">
                  <a:prstClr val="black"/>
                </a:innerShdw>
              </a:effectLst>
              <a:cs typeface="Calibri" panose="020F0502020204030204"/>
            </a:endParaRPr>
          </a:p>
        </p:txBody>
      </p:sp>
      <p:pic>
        <p:nvPicPr>
          <p:cNvPr id="4" name="Graphic 5" descr="Gravestone outline">
            <a:extLst>
              <a:ext uri="{FF2B5EF4-FFF2-40B4-BE49-F238E27FC236}">
                <a16:creationId xmlns:a16="http://schemas.microsoft.com/office/drawing/2014/main" id="{9C1896C6-F035-4903-BAF9-24512FA4D7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251" y="4482483"/>
            <a:ext cx="1828800" cy="1828800"/>
          </a:xfrm>
          <a:prstGeom prst="rect">
            <a:avLst/>
          </a:prstGeom>
        </p:spPr>
      </p:pic>
      <p:pic>
        <p:nvPicPr>
          <p:cNvPr id="5" name="Graphic 5" descr="Gravestone outline">
            <a:extLst>
              <a:ext uri="{FF2B5EF4-FFF2-40B4-BE49-F238E27FC236}">
                <a16:creationId xmlns:a16="http://schemas.microsoft.com/office/drawing/2014/main" id="{091AEF41-613E-49F2-9656-00A9D9F97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02653" y="4535071"/>
            <a:ext cx="1828800" cy="1828800"/>
          </a:xfrm>
          <a:prstGeom prst="rect">
            <a:avLst/>
          </a:prstGeom>
        </p:spPr>
      </p:pic>
      <p:pic>
        <p:nvPicPr>
          <p:cNvPr id="6" name="Graphic 5" descr="Gravestone outline">
            <a:extLst>
              <a:ext uri="{FF2B5EF4-FFF2-40B4-BE49-F238E27FC236}">
                <a16:creationId xmlns:a16="http://schemas.microsoft.com/office/drawing/2014/main" id="{3B542144-9332-49E2-B680-12D1F46731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4883" y="4535071"/>
            <a:ext cx="1828800" cy="1828800"/>
          </a:xfrm>
          <a:prstGeom prst="rect">
            <a:avLst/>
          </a:prstGeom>
        </p:spPr>
      </p:pic>
      <p:sp>
        <p:nvSpPr>
          <p:cNvPr id="7" name="TextBox 6">
            <a:extLst>
              <a:ext uri="{FF2B5EF4-FFF2-40B4-BE49-F238E27FC236}">
                <a16:creationId xmlns:a16="http://schemas.microsoft.com/office/drawing/2014/main" id="{2F7E14D1-6912-4305-9EE0-D3269952A673}"/>
              </a:ext>
            </a:extLst>
          </p:cNvPr>
          <p:cNvSpPr txBox="1"/>
          <p:nvPr/>
        </p:nvSpPr>
        <p:spPr>
          <a:xfrm>
            <a:off x="703414" y="5466335"/>
            <a:ext cx="1044773" cy="307777"/>
          </a:xfrm>
          <a:prstGeom prst="rect">
            <a:avLst/>
          </a:prstGeom>
          <a:noFill/>
        </p:spPr>
        <p:txBody>
          <a:bodyPr wrap="none" rtlCol="0">
            <a:spAutoFit/>
          </a:bodyPr>
          <a:lstStyle/>
          <a:p>
            <a:r>
              <a:rPr lang="en-US" sz="1400"/>
              <a:t>Blockbuster</a:t>
            </a:r>
          </a:p>
        </p:txBody>
      </p:sp>
      <p:sp>
        <p:nvSpPr>
          <p:cNvPr id="8" name="TextBox 7">
            <a:extLst>
              <a:ext uri="{FF2B5EF4-FFF2-40B4-BE49-F238E27FC236}">
                <a16:creationId xmlns:a16="http://schemas.microsoft.com/office/drawing/2014/main" id="{06338C68-A1AD-4E86-9F90-04654E2007A1}"/>
              </a:ext>
            </a:extLst>
          </p:cNvPr>
          <p:cNvSpPr txBox="1"/>
          <p:nvPr/>
        </p:nvSpPr>
        <p:spPr>
          <a:xfrm>
            <a:off x="2386003" y="5410330"/>
            <a:ext cx="673201" cy="523220"/>
          </a:xfrm>
          <a:prstGeom prst="rect">
            <a:avLst/>
          </a:prstGeom>
          <a:noFill/>
        </p:spPr>
        <p:txBody>
          <a:bodyPr wrap="square" rtlCol="0">
            <a:spAutoFit/>
          </a:bodyPr>
          <a:lstStyle/>
          <a:p>
            <a:pPr algn="ctr"/>
            <a:r>
              <a:rPr lang="en-US" sz="1400"/>
              <a:t>Family</a:t>
            </a:r>
            <a:br>
              <a:rPr lang="en-US" sz="1400"/>
            </a:br>
            <a:r>
              <a:rPr lang="en-US" sz="1400"/>
              <a:t>Video</a:t>
            </a:r>
          </a:p>
        </p:txBody>
      </p:sp>
      <p:sp>
        <p:nvSpPr>
          <p:cNvPr id="10" name="TextBox 9">
            <a:extLst>
              <a:ext uri="{FF2B5EF4-FFF2-40B4-BE49-F238E27FC236}">
                <a16:creationId xmlns:a16="http://schemas.microsoft.com/office/drawing/2014/main" id="{630CE900-142B-40CA-9869-0D94EBDAE69B}"/>
              </a:ext>
            </a:extLst>
          </p:cNvPr>
          <p:cNvSpPr txBox="1"/>
          <p:nvPr/>
        </p:nvSpPr>
        <p:spPr>
          <a:xfrm>
            <a:off x="3740385" y="5418606"/>
            <a:ext cx="976199" cy="523220"/>
          </a:xfrm>
          <a:prstGeom prst="rect">
            <a:avLst/>
          </a:prstGeom>
          <a:noFill/>
        </p:spPr>
        <p:txBody>
          <a:bodyPr wrap="square" rtlCol="0">
            <a:spAutoFit/>
          </a:bodyPr>
          <a:lstStyle/>
          <a:p>
            <a:pPr algn="ctr"/>
            <a:r>
              <a:rPr lang="en-US" sz="1400"/>
              <a:t>Hollywood</a:t>
            </a:r>
            <a:br>
              <a:rPr lang="en-US" sz="1400"/>
            </a:br>
            <a:r>
              <a:rPr lang="en-US" sz="1400"/>
              <a:t>Video</a:t>
            </a:r>
          </a:p>
        </p:txBody>
      </p:sp>
      <p:pic>
        <p:nvPicPr>
          <p:cNvPr id="1026" name="Picture 2" descr="The Walking Dead': Zombies as Stress Test - The New York Times">
            <a:extLst>
              <a:ext uri="{FF2B5EF4-FFF2-40B4-BE49-F238E27FC236}">
                <a16:creationId xmlns:a16="http://schemas.microsoft.com/office/drawing/2014/main" id="{30A261FB-A189-4450-BDF6-816986E07E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333" b="10372"/>
          <a:stretch/>
        </p:blipFill>
        <p:spPr bwMode="auto">
          <a:xfrm>
            <a:off x="5133683" y="4482483"/>
            <a:ext cx="3657600" cy="19903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35112F-36AE-4ED1-88D8-B5617B317ADF}"/>
              </a:ext>
            </a:extLst>
          </p:cNvPr>
          <p:cNvSpPr txBox="1"/>
          <p:nvPr/>
        </p:nvSpPr>
        <p:spPr>
          <a:xfrm>
            <a:off x="6796005" y="6028877"/>
            <a:ext cx="545342" cy="369332"/>
          </a:xfrm>
          <a:prstGeom prst="rect">
            <a:avLst/>
          </a:prstGeom>
          <a:noFill/>
        </p:spPr>
        <p:txBody>
          <a:bodyPr wrap="none" rtlCol="0">
            <a:spAutoFit/>
          </a:bodyPr>
          <a:lstStyle/>
          <a:p>
            <a:r>
              <a:rPr lang="en-US">
                <a:highlight>
                  <a:srgbClr val="FFFFFF"/>
                </a:highlight>
              </a:rPr>
              <a:t>US?</a:t>
            </a:r>
          </a:p>
        </p:txBody>
      </p:sp>
    </p:spTree>
    <p:extLst>
      <p:ext uri="{BB962C8B-B14F-4D97-AF65-F5344CB8AC3E}">
        <p14:creationId xmlns:p14="http://schemas.microsoft.com/office/powerpoint/2010/main" val="3860217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6FDBF-EE60-44D5-830E-55CA1CC66BEE}"/>
              </a:ext>
            </a:extLst>
          </p:cNvPr>
          <p:cNvSpPr>
            <a:spLocks noGrp="1"/>
          </p:cNvSpPr>
          <p:nvPr>
            <p:ph type="title"/>
          </p:nvPr>
        </p:nvSpPr>
        <p:spPr/>
        <p:txBody>
          <a:bodyPr/>
          <a:lstStyle/>
          <a:p>
            <a:r>
              <a:rPr lang="en-US">
                <a:cs typeface="Calibri Light"/>
              </a:rPr>
              <a:t>Alternatives</a:t>
            </a:r>
            <a:endParaRPr lang="en-US"/>
          </a:p>
        </p:txBody>
      </p:sp>
      <p:sp>
        <p:nvSpPr>
          <p:cNvPr id="3" name="Content Placeholder 2">
            <a:extLst>
              <a:ext uri="{FF2B5EF4-FFF2-40B4-BE49-F238E27FC236}">
                <a16:creationId xmlns:a16="http://schemas.microsoft.com/office/drawing/2014/main" id="{44262595-6513-4C9C-A2ED-008F639CCCFA}"/>
              </a:ext>
            </a:extLst>
          </p:cNvPr>
          <p:cNvSpPr>
            <a:spLocks noGrp="1"/>
          </p:cNvSpPr>
          <p:nvPr>
            <p:ph idx="1"/>
          </p:nvPr>
        </p:nvSpPr>
        <p:spPr>
          <a:xfrm>
            <a:off x="628650" y="1825625"/>
            <a:ext cx="7886700" cy="2531751"/>
          </a:xfrm>
        </p:spPr>
        <p:txBody>
          <a:bodyPr vert="horz" lIns="91440" tIns="45720" rIns="91440" bIns="45720" rtlCol="0" anchor="t">
            <a:normAutofit fontScale="92500" lnSpcReduction="20000"/>
          </a:bodyPr>
          <a:lstStyle/>
          <a:p>
            <a:pPr marL="457200" indent="-457200">
              <a:lnSpc>
                <a:spcPct val="200000"/>
              </a:lnSpc>
            </a:pPr>
            <a:r>
              <a:rPr lang="en-US">
                <a:cs typeface="Calibri"/>
              </a:rPr>
              <a:t>TensorFlow</a:t>
            </a:r>
            <a:endParaRPr lang="en-US"/>
          </a:p>
          <a:p>
            <a:pPr marL="457200" indent="-457200">
              <a:lnSpc>
                <a:spcPct val="200000"/>
              </a:lnSpc>
            </a:pPr>
            <a:r>
              <a:rPr lang="en-US" err="1">
                <a:cs typeface="Calibri"/>
              </a:rPr>
              <a:t>PyTorch</a:t>
            </a:r>
            <a:endParaRPr lang="en-US">
              <a:cs typeface="Calibri"/>
            </a:endParaRPr>
          </a:p>
          <a:p>
            <a:pPr marL="457200" indent="-457200">
              <a:lnSpc>
                <a:spcPct val="200000"/>
              </a:lnSpc>
            </a:pPr>
            <a:r>
              <a:rPr lang="en-US">
                <a:cs typeface="Calibri"/>
              </a:rPr>
              <a:t>R</a:t>
            </a:r>
          </a:p>
          <a:p>
            <a:pPr marL="457200" indent="-457200"/>
            <a:endParaRPr lang="en-US">
              <a:cs typeface="Calibri"/>
            </a:endParaRPr>
          </a:p>
          <a:p>
            <a:pPr marL="457200" indent="-457200"/>
            <a:endParaRPr lang="en-US">
              <a:cs typeface="Calibri"/>
            </a:endParaRPr>
          </a:p>
          <a:p>
            <a:pPr marL="0" indent="0">
              <a:buNone/>
            </a:pPr>
            <a:endParaRPr lang="en-US">
              <a:cs typeface="Calibri"/>
            </a:endParaRPr>
          </a:p>
        </p:txBody>
      </p:sp>
      <p:pic>
        <p:nvPicPr>
          <p:cNvPr id="6" name="Picture 5" descr="A picture containing text, room&#10;&#10;Description automatically generated">
            <a:extLst>
              <a:ext uri="{FF2B5EF4-FFF2-40B4-BE49-F238E27FC236}">
                <a16:creationId xmlns:a16="http://schemas.microsoft.com/office/drawing/2014/main" id="{28829CB2-F75C-45E2-88A1-4B9BD68C6BA0}"/>
              </a:ext>
            </a:extLst>
          </p:cNvPr>
          <p:cNvPicPr>
            <a:picLocks noChangeAspect="1"/>
          </p:cNvPicPr>
          <p:nvPr/>
        </p:nvPicPr>
        <p:blipFill>
          <a:blip r:embed="rId3"/>
          <a:stretch>
            <a:fillRect/>
          </a:stretch>
        </p:blipFill>
        <p:spPr>
          <a:xfrm>
            <a:off x="5598685" y="4233636"/>
            <a:ext cx="3545315" cy="2624364"/>
          </a:xfrm>
          <a:prstGeom prst="rect">
            <a:avLst/>
          </a:prstGeom>
        </p:spPr>
      </p:pic>
      <p:sp>
        <p:nvSpPr>
          <p:cNvPr id="4" name="TextBox 3">
            <a:extLst>
              <a:ext uri="{FF2B5EF4-FFF2-40B4-BE49-F238E27FC236}">
                <a16:creationId xmlns:a16="http://schemas.microsoft.com/office/drawing/2014/main" id="{B1341F41-B32D-4426-98F7-5413CE93012F}"/>
              </a:ext>
            </a:extLst>
          </p:cNvPr>
          <p:cNvSpPr txBox="1"/>
          <p:nvPr/>
        </p:nvSpPr>
        <p:spPr>
          <a:xfrm>
            <a:off x="308265" y="4698423"/>
            <a:ext cx="454429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02124"/>
                </a:solidFill>
                <a:latin typeface="Roboto"/>
                <a:ea typeface="Roboto"/>
              </a:rPr>
              <a:t>Companies such as Google, Facebook, Uber and Airbnb use these software extensively for their research and production needs.</a:t>
            </a:r>
          </a:p>
        </p:txBody>
      </p:sp>
    </p:spTree>
    <p:extLst>
      <p:ext uri="{BB962C8B-B14F-4D97-AF65-F5344CB8AC3E}">
        <p14:creationId xmlns:p14="http://schemas.microsoft.com/office/powerpoint/2010/main" val="3975085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5CEFA-B55D-4D00-BFED-DA2F3C80D3BE}"/>
              </a:ext>
            </a:extLst>
          </p:cNvPr>
          <p:cNvSpPr>
            <a:spLocks noGrp="1"/>
          </p:cNvSpPr>
          <p:nvPr>
            <p:ph type="title"/>
          </p:nvPr>
        </p:nvSpPr>
        <p:spPr>
          <a:xfrm>
            <a:off x="628650" y="365127"/>
            <a:ext cx="7886700" cy="968374"/>
          </a:xfrm>
        </p:spPr>
        <p:txBody>
          <a:bodyPr/>
          <a:lstStyle/>
          <a:p>
            <a:r>
              <a:rPr lang="en-US"/>
              <a:t>Final Conclusions</a:t>
            </a:r>
          </a:p>
        </p:txBody>
      </p:sp>
      <p:sp>
        <p:nvSpPr>
          <p:cNvPr id="3" name="Content Placeholder 2">
            <a:extLst>
              <a:ext uri="{FF2B5EF4-FFF2-40B4-BE49-F238E27FC236}">
                <a16:creationId xmlns:a16="http://schemas.microsoft.com/office/drawing/2014/main" id="{14639203-A739-42D2-B745-79DD5CFA6142}"/>
              </a:ext>
            </a:extLst>
          </p:cNvPr>
          <p:cNvSpPr>
            <a:spLocks noGrp="1"/>
          </p:cNvSpPr>
          <p:nvPr>
            <p:ph idx="1"/>
          </p:nvPr>
        </p:nvSpPr>
        <p:spPr>
          <a:xfrm>
            <a:off x="628650" y="1333501"/>
            <a:ext cx="7886700" cy="5359399"/>
          </a:xfrm>
        </p:spPr>
        <p:txBody>
          <a:bodyPr vert="horz" lIns="91440" tIns="45720" rIns="91440" bIns="45720" rtlCol="0" anchor="t">
            <a:normAutofit/>
          </a:bodyPr>
          <a:lstStyle/>
          <a:p>
            <a:r>
              <a:rPr lang="en-US" sz="2400">
                <a:effectLst>
                  <a:innerShdw blurRad="114300">
                    <a:prstClr val="black"/>
                  </a:innerShdw>
                </a:effectLst>
                <a:latin typeface="Calibri"/>
                <a:ea typeface="Calibri" panose="020F0502020204030204" pitchFamily="34" charset="0"/>
                <a:cs typeface="Times New Roman"/>
              </a:rPr>
              <a:t>Sci-kit learn is a free machine learning library from Python that can be used to easily create a hybrid recommender  </a:t>
            </a:r>
            <a:endParaRPr lang="en-US" sz="24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endParaRPr>
          </a:p>
          <a:p>
            <a:r>
              <a:rPr lang="en-US" sz="2400">
                <a:effectLst>
                  <a:innerShdw blurRad="114300">
                    <a:prstClr val="black"/>
                  </a:innerShdw>
                </a:effectLst>
              </a:rPr>
              <a:t>A simple tool to implement with limited Python knowledge</a:t>
            </a:r>
            <a:endParaRPr lang="en-US" sz="2400">
              <a:effectLst>
                <a:innerShdw blurRad="114300">
                  <a:prstClr val="black"/>
                </a:innerShdw>
              </a:effectLst>
              <a:cs typeface="Calibri"/>
            </a:endParaRPr>
          </a:p>
          <a:p>
            <a:r>
              <a:rPr lang="en-US" sz="2400">
                <a:solidFill>
                  <a:srgbClr val="000000"/>
                </a:solidFill>
                <a:effectLst>
                  <a:innerShdw blurRad="114300">
                    <a:prstClr val="black"/>
                  </a:innerShdw>
                </a:effectLst>
              </a:rPr>
              <a:t>Create unique recommender with customizable datasets and code to tailor it to a particular </a:t>
            </a:r>
            <a:r>
              <a:rPr lang="en-US" sz="2400">
                <a:effectLst>
                  <a:innerShdw blurRad="114300">
                    <a:prstClr val="black"/>
                  </a:innerShdw>
                </a:effectLst>
              </a:rPr>
              <a:t>customer base</a:t>
            </a:r>
            <a:endParaRPr lang="en-US" sz="2400">
              <a:effectLst>
                <a:innerShdw blurRad="114300">
                  <a:prstClr val="black"/>
                </a:innerShdw>
              </a:effectLst>
              <a:cs typeface="Calibri"/>
            </a:endParaRPr>
          </a:p>
          <a:p>
            <a:r>
              <a:rPr lang="en-US" sz="2400">
                <a:effectLst>
                  <a:innerShdw blurRad="114300">
                    <a:prstClr val="black"/>
                  </a:innerShdw>
                </a:effectLst>
                <a:cs typeface="Calibri"/>
              </a:rPr>
              <a:t>Future Developments:</a:t>
            </a:r>
          </a:p>
          <a:p>
            <a:pPr lvl="1"/>
            <a:r>
              <a:rPr lang="en-US" sz="2000">
                <a:effectLst>
                  <a:innerShdw blurRad="114300">
                    <a:prstClr val="black"/>
                  </a:innerShdw>
                </a:effectLst>
                <a:cs typeface="Calibri"/>
              </a:rPr>
              <a:t>Add Actors, Directors, Reviews etc. into the model.</a:t>
            </a:r>
          </a:p>
          <a:p>
            <a:pPr lvl="1"/>
            <a:r>
              <a:rPr lang="en-US" sz="2000">
                <a:cs typeface="Calibri"/>
              </a:rPr>
              <a:t>Account for user's watching history, time and other details to personalize the suggestions</a:t>
            </a:r>
            <a:r>
              <a:rPr lang="en-US">
                <a:cs typeface="Calibri"/>
              </a:rPr>
              <a:t> </a:t>
            </a:r>
            <a:endParaRPr lang="en-US"/>
          </a:p>
        </p:txBody>
      </p:sp>
      <p:pic>
        <p:nvPicPr>
          <p:cNvPr id="5" name="Picture 4">
            <a:extLst>
              <a:ext uri="{FF2B5EF4-FFF2-40B4-BE49-F238E27FC236}">
                <a16:creationId xmlns:a16="http://schemas.microsoft.com/office/drawing/2014/main" id="{6F6E8294-F036-4854-A292-5FA1601CC1D9}"/>
              </a:ext>
            </a:extLst>
          </p:cNvPr>
          <p:cNvPicPr>
            <a:picLocks noChangeAspect="1"/>
          </p:cNvPicPr>
          <p:nvPr/>
        </p:nvPicPr>
        <p:blipFill rotWithShape="1">
          <a:blip r:embed="rId3"/>
          <a:srcRect t="2561"/>
          <a:stretch/>
        </p:blipFill>
        <p:spPr>
          <a:xfrm>
            <a:off x="4296467" y="4661217"/>
            <a:ext cx="4847533" cy="2196783"/>
          </a:xfrm>
          <a:prstGeom prst="rect">
            <a:avLst/>
          </a:prstGeom>
        </p:spPr>
      </p:pic>
    </p:spTree>
    <p:extLst>
      <p:ext uri="{BB962C8B-B14F-4D97-AF65-F5344CB8AC3E}">
        <p14:creationId xmlns:p14="http://schemas.microsoft.com/office/powerpoint/2010/main" val="331509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5CEFA-B55D-4D00-BFED-DA2F3C80D3BE}"/>
              </a:ext>
            </a:extLst>
          </p:cNvPr>
          <p:cNvSpPr>
            <a:spLocks noGrp="1"/>
          </p:cNvSpPr>
          <p:nvPr>
            <p:ph type="title"/>
          </p:nvPr>
        </p:nvSpPr>
        <p:spPr>
          <a:xfrm>
            <a:off x="628650" y="365127"/>
            <a:ext cx="7886700" cy="968374"/>
          </a:xfrm>
        </p:spPr>
        <p:txBody>
          <a:bodyPr/>
          <a:lstStyle/>
          <a:p>
            <a:r>
              <a:rPr lang="en-US"/>
              <a:t>References</a:t>
            </a:r>
          </a:p>
        </p:txBody>
      </p:sp>
      <p:sp>
        <p:nvSpPr>
          <p:cNvPr id="3" name="Content Placeholder 2">
            <a:extLst>
              <a:ext uri="{FF2B5EF4-FFF2-40B4-BE49-F238E27FC236}">
                <a16:creationId xmlns:a16="http://schemas.microsoft.com/office/drawing/2014/main" id="{14639203-A739-42D2-B745-79DD5CFA6142}"/>
              </a:ext>
            </a:extLst>
          </p:cNvPr>
          <p:cNvSpPr>
            <a:spLocks noGrp="1"/>
          </p:cNvSpPr>
          <p:nvPr>
            <p:ph idx="1"/>
          </p:nvPr>
        </p:nvSpPr>
        <p:spPr>
          <a:xfrm>
            <a:off x="628650" y="1143001"/>
            <a:ext cx="7886700" cy="5549900"/>
          </a:xfrm>
        </p:spPr>
        <p:txBody>
          <a:bodyPr vert="horz" lIns="91440" tIns="45720" rIns="91440" bIns="45720" rtlCol="0" anchor="t">
            <a:noAutofit/>
          </a:bodyPr>
          <a:lstStyle/>
          <a:p>
            <a:pPr marL="342900" indent="-342900">
              <a:lnSpc>
                <a:spcPct val="107000"/>
              </a:lnSpc>
              <a:spcBef>
                <a:spcPts val="0"/>
              </a:spcBef>
              <a:spcAft>
                <a:spcPts val="800"/>
              </a:spcAft>
              <a:tabLst>
                <a:tab pos="457200" algn="l"/>
              </a:tabLst>
            </a:pPr>
            <a:r>
              <a:rPr lang="en-US" sz="1400" err="1">
                <a:effectLst/>
                <a:latin typeface="Calibri"/>
                <a:ea typeface="Calibri" panose="020F0502020204030204" pitchFamily="34" charset="0"/>
                <a:cs typeface="Times New Roman"/>
              </a:rPr>
              <a:t>Mcalone</a:t>
            </a:r>
            <a:r>
              <a:rPr lang="en-US" sz="1400">
                <a:effectLst/>
                <a:latin typeface="Calibri"/>
                <a:ea typeface="Calibri" panose="020F0502020204030204" pitchFamily="34" charset="0"/>
                <a:cs typeface="Times New Roman"/>
              </a:rPr>
              <a:t>, Nathan. “Why Netflix Thinks Its Personalized Recommendation Engine Is Worth $1 Billion per Year.” </a:t>
            </a:r>
            <a:r>
              <a:rPr lang="en-US" sz="1400" i="1">
                <a:effectLst/>
                <a:latin typeface="Calibri"/>
                <a:ea typeface="Calibri" panose="020F0502020204030204" pitchFamily="34" charset="0"/>
                <a:cs typeface="Times New Roman"/>
              </a:rPr>
              <a:t>Business Insider</a:t>
            </a:r>
            <a:r>
              <a:rPr lang="en-US" sz="1400">
                <a:effectLst/>
                <a:latin typeface="Calibri"/>
                <a:ea typeface="Calibri" panose="020F0502020204030204" pitchFamily="34" charset="0"/>
                <a:cs typeface="Times New Roman"/>
              </a:rPr>
              <a:t>, 14 June 2016, www.businessinsider.in/Why-Netflix-thinks-its-personalized-recommendation-engine-is-worth-1-billion-per-year/articleshow/52754724.cms.</a:t>
            </a:r>
            <a:r>
              <a:rPr lang="en-US" sz="1400">
                <a:latin typeface="Calibri"/>
                <a:ea typeface="Calibri" panose="020F0502020204030204" pitchFamily="34" charset="0"/>
                <a:cs typeface="Times New Roman"/>
              </a:rPr>
              <a:t> </a:t>
            </a:r>
            <a:endParaRPr lang="en-US" sz="1400">
              <a:effectLst/>
              <a:latin typeface="Calibri"/>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400" u="sng">
                <a:solidFill>
                  <a:srgbClr val="0563C1"/>
                </a:solidFill>
                <a:effectLst/>
                <a:latin typeface="Calibri"/>
                <a:ea typeface="Calibri" panose="020F0502020204030204" pitchFamily="34" charset="0"/>
                <a:cs typeface="Times New Roman"/>
                <a:hlinkClick r:id="rId2"/>
              </a:rPr>
              <a:t>Scikit-learn: Machine Learning in Python</a:t>
            </a:r>
            <a:r>
              <a:rPr lang="en-US" sz="1400">
                <a:effectLst/>
                <a:latin typeface="Calibri"/>
                <a:ea typeface="Calibri" panose="020F0502020204030204" pitchFamily="34" charset="0"/>
                <a:cs typeface="Times New Roman"/>
              </a:rPr>
              <a:t>, Pedregosa </a:t>
            </a:r>
            <a:r>
              <a:rPr lang="en-US" sz="1400" i="1">
                <a:effectLst/>
                <a:latin typeface="Calibri"/>
                <a:ea typeface="Calibri" panose="020F0502020204030204" pitchFamily="34" charset="0"/>
                <a:cs typeface="Times New Roman"/>
              </a:rPr>
              <a:t>et al.</a:t>
            </a:r>
            <a:r>
              <a:rPr lang="en-US" sz="1400">
                <a:effectLst/>
                <a:latin typeface="Calibri"/>
                <a:ea typeface="Calibri" panose="020F0502020204030204" pitchFamily="34" charset="0"/>
                <a:cs typeface="Times New Roman"/>
              </a:rPr>
              <a:t>, JMLR 12, pp. 2825-2830, 2011.</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400">
                <a:effectLst/>
                <a:latin typeface="Calibri"/>
                <a:ea typeface="Calibri" panose="020F0502020204030204" pitchFamily="34" charset="0"/>
                <a:cs typeface="Times New Roman"/>
              </a:rPr>
              <a:t>Roy, Abhijit. “Introduction To Recommender Systems- 1: Content-Based Filtering And Collaborative Filtering.” </a:t>
            </a:r>
            <a:r>
              <a:rPr lang="en-US" sz="1400" i="1">
                <a:effectLst/>
                <a:latin typeface="Calibri"/>
                <a:ea typeface="Calibri" panose="020F0502020204030204" pitchFamily="34" charset="0"/>
                <a:cs typeface="Times New Roman"/>
              </a:rPr>
              <a:t>Medium</a:t>
            </a:r>
            <a:r>
              <a:rPr lang="en-US" sz="1400">
                <a:effectLst/>
                <a:latin typeface="Calibri"/>
                <a:ea typeface="Calibri" panose="020F0502020204030204" pitchFamily="34" charset="0"/>
                <a:cs typeface="Times New Roman"/>
              </a:rPr>
              <a:t>, Towards Data Science, 31 July 2020, </a:t>
            </a:r>
            <a:r>
              <a:rPr lang="en-US" sz="1400" u="sng">
                <a:effectLst/>
                <a:latin typeface="Calibri"/>
                <a:ea typeface="Calibri" panose="020F0502020204030204" pitchFamily="34" charset="0"/>
                <a:cs typeface="Times New Roman"/>
              </a:rPr>
              <a:t>towardsdatascience.com/introduction-to-recommender-systems-1-971bd274f421</a:t>
            </a:r>
            <a:r>
              <a:rPr lang="en-US" sz="1400">
                <a:effectLst/>
                <a:latin typeface="Calibri"/>
                <a:ea typeface="Calibri" panose="020F0502020204030204" pitchFamily="34" charset="0"/>
                <a:cs typeface="Times New Roman"/>
              </a:rPr>
              <a:t>.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400">
                <a:effectLst/>
                <a:latin typeface="Calibri"/>
                <a:ea typeface="Calibri" panose="020F0502020204030204" pitchFamily="34" charset="0"/>
                <a:cs typeface="Times New Roman"/>
              </a:rPr>
              <a:t>Leban, Jonathan. “Essentials of Recommendation Engines: Content-Based and Collaborative Filtering.” </a:t>
            </a:r>
            <a:r>
              <a:rPr lang="en-US" sz="1400" i="1">
                <a:effectLst/>
                <a:latin typeface="Calibri"/>
                <a:ea typeface="Calibri" panose="020F0502020204030204" pitchFamily="34" charset="0"/>
                <a:cs typeface="Times New Roman"/>
              </a:rPr>
              <a:t>Medium</a:t>
            </a:r>
            <a:r>
              <a:rPr lang="en-US" sz="1400">
                <a:effectLst/>
                <a:latin typeface="Calibri"/>
                <a:ea typeface="Calibri" panose="020F0502020204030204" pitchFamily="34" charset="0"/>
                <a:cs typeface="Times New Roman"/>
              </a:rPr>
              <a:t>, Towards Data Science, 21 May 2020, </a:t>
            </a:r>
            <a:r>
              <a:rPr lang="en-US" sz="1400" u="sng">
                <a:effectLst/>
                <a:latin typeface="Calibri"/>
                <a:ea typeface="Calibri" panose="020F0502020204030204" pitchFamily="34" charset="0"/>
                <a:cs typeface="Times New Roman"/>
              </a:rPr>
              <a:t>towardsdatascience.com/essentials-of-recommendation-engines-content-based-and-collaborative-filtering-31521c964922</a:t>
            </a:r>
            <a:r>
              <a:rPr lang="en-US" sz="1400">
                <a:effectLst/>
                <a:latin typeface="Calibri"/>
                <a:ea typeface="Calibri" panose="020F0502020204030204" pitchFamily="34" charset="0"/>
                <a:cs typeface="Times New Roman"/>
              </a:rPr>
              <a:t>.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400">
                <a:effectLst/>
                <a:latin typeface="Calibri"/>
                <a:ea typeface="Calibri" panose="020F0502020204030204" pitchFamily="34" charset="0"/>
                <a:cs typeface="Times New Roman"/>
              </a:rPr>
              <a:t>“What Is TF-IDF?” </a:t>
            </a:r>
            <a:r>
              <a:rPr lang="en-US" sz="1400" i="1" err="1">
                <a:effectLst/>
                <a:latin typeface="Calibri"/>
                <a:ea typeface="Calibri" panose="020F0502020204030204" pitchFamily="34" charset="0"/>
                <a:cs typeface="Times New Roman"/>
              </a:rPr>
              <a:t>MonkeyLearn</a:t>
            </a:r>
            <a:r>
              <a:rPr lang="en-US" sz="1400" i="1">
                <a:effectLst/>
                <a:latin typeface="Calibri"/>
                <a:ea typeface="Calibri" panose="020F0502020204030204" pitchFamily="34" charset="0"/>
                <a:cs typeface="Times New Roman"/>
              </a:rPr>
              <a:t> Blog</a:t>
            </a:r>
            <a:r>
              <a:rPr lang="en-US" sz="1400">
                <a:effectLst/>
                <a:latin typeface="Calibri"/>
                <a:ea typeface="Calibri" panose="020F0502020204030204" pitchFamily="34" charset="0"/>
                <a:cs typeface="Times New Roman"/>
              </a:rPr>
              <a:t>, 10 May 2019, </a:t>
            </a:r>
            <a:r>
              <a:rPr lang="en-US" sz="1400" u="sng">
                <a:effectLst/>
                <a:latin typeface="Calibri"/>
                <a:ea typeface="Calibri" panose="020F0502020204030204" pitchFamily="34" charset="0"/>
                <a:cs typeface="Times New Roman"/>
              </a:rPr>
              <a:t>monkeylearn.com/blog/what-is-</a:t>
            </a:r>
            <a:r>
              <a:rPr lang="en-US" sz="1400" u="sng" err="1">
                <a:effectLst/>
                <a:latin typeface="Calibri"/>
                <a:ea typeface="Calibri" panose="020F0502020204030204" pitchFamily="34" charset="0"/>
                <a:cs typeface="Times New Roman"/>
              </a:rPr>
              <a:t>tf</a:t>
            </a:r>
            <a:r>
              <a:rPr lang="en-US" sz="1400" u="sng">
                <a:effectLst/>
                <a:latin typeface="Calibri"/>
                <a:ea typeface="Calibri" panose="020F0502020204030204" pitchFamily="34" charset="0"/>
                <a:cs typeface="Times New Roman"/>
              </a:rPr>
              <a:t>-</a:t>
            </a:r>
            <a:r>
              <a:rPr lang="en-US" sz="1400" u="sng" err="1">
                <a:effectLst/>
                <a:latin typeface="Calibri"/>
                <a:ea typeface="Calibri" panose="020F0502020204030204" pitchFamily="34" charset="0"/>
                <a:cs typeface="Times New Roman"/>
              </a:rPr>
              <a:t>idf</a:t>
            </a:r>
            <a:r>
              <a:rPr lang="en-US" sz="1400" u="sng">
                <a:effectLst/>
                <a:latin typeface="Calibri"/>
                <a:ea typeface="Calibri" panose="020F0502020204030204" pitchFamily="34" charset="0"/>
                <a:cs typeface="Times New Roman"/>
              </a:rPr>
              <a:t>/</a:t>
            </a:r>
            <a:r>
              <a:rPr lang="en-US" sz="1400">
                <a:effectLst/>
                <a:latin typeface="Calibri"/>
                <a:ea typeface="Calibri" panose="020F0502020204030204" pitchFamily="34" charset="0"/>
                <a:cs typeface="Times New Roman"/>
              </a:rPr>
              <a:t>.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400">
                <a:effectLst/>
                <a:latin typeface="Calibri"/>
                <a:ea typeface="Calibri" panose="020F0502020204030204" pitchFamily="34" charset="0"/>
                <a:cs typeface="Times New Roman"/>
              </a:rPr>
              <a:t>Ganesan, Kavita. “How to Use </a:t>
            </a:r>
            <a:r>
              <a:rPr lang="en-US" sz="1400" err="1">
                <a:effectLst/>
                <a:latin typeface="Calibri"/>
                <a:ea typeface="Calibri" panose="020F0502020204030204" pitchFamily="34" charset="0"/>
                <a:cs typeface="Times New Roman"/>
              </a:rPr>
              <a:t>Tfidftransformer</a:t>
            </a:r>
            <a:r>
              <a:rPr lang="en-US" sz="1400">
                <a:effectLst/>
                <a:latin typeface="Calibri"/>
                <a:ea typeface="Calibri" panose="020F0502020204030204" pitchFamily="34" charset="0"/>
                <a:cs typeface="Times New Roman"/>
              </a:rPr>
              <a:t> &amp; </a:t>
            </a:r>
            <a:r>
              <a:rPr lang="en-US" sz="1400" err="1">
                <a:effectLst/>
                <a:latin typeface="Calibri"/>
                <a:ea typeface="Calibri" panose="020F0502020204030204" pitchFamily="34" charset="0"/>
                <a:cs typeface="Times New Roman"/>
              </a:rPr>
              <a:t>Tfidfvectorizer</a:t>
            </a:r>
            <a:r>
              <a:rPr lang="en-US" sz="1400">
                <a:effectLst/>
                <a:latin typeface="Calibri"/>
                <a:ea typeface="Calibri" panose="020F0502020204030204" pitchFamily="34" charset="0"/>
                <a:cs typeface="Times New Roman"/>
              </a:rPr>
              <a:t> - A Short Tutorial.” </a:t>
            </a:r>
            <a:r>
              <a:rPr lang="en-US" sz="1400" i="1">
                <a:effectLst/>
                <a:latin typeface="Calibri"/>
                <a:ea typeface="Calibri" panose="020F0502020204030204" pitchFamily="34" charset="0"/>
                <a:cs typeface="Times New Roman"/>
              </a:rPr>
              <a:t>Kavita Ganesan, </a:t>
            </a:r>
            <a:r>
              <a:rPr lang="en-US" sz="1400" i="1" err="1">
                <a:effectLst/>
                <a:latin typeface="Calibri"/>
                <a:ea typeface="Calibri" panose="020F0502020204030204" pitchFamily="34" charset="0"/>
                <a:cs typeface="Times New Roman"/>
              </a:rPr>
              <a:t>Ph.D</a:t>
            </a:r>
            <a:r>
              <a:rPr lang="en-US" sz="1400">
                <a:effectLst/>
                <a:latin typeface="Calibri"/>
                <a:ea typeface="Calibri" panose="020F0502020204030204" pitchFamily="34" charset="0"/>
                <a:cs typeface="Times New Roman"/>
              </a:rPr>
              <a:t>, 6 Aug. 2020, </a:t>
            </a:r>
            <a:r>
              <a:rPr lang="en-US" sz="1400" u="sng">
                <a:effectLst/>
                <a:latin typeface="Calibri"/>
                <a:ea typeface="Calibri" panose="020F0502020204030204" pitchFamily="34" charset="0"/>
                <a:cs typeface="Times New Roman"/>
              </a:rPr>
              <a:t>kavita-ganesan.com/</a:t>
            </a:r>
            <a:r>
              <a:rPr lang="en-US" sz="1400" u="sng" err="1">
                <a:effectLst/>
                <a:latin typeface="Calibri"/>
                <a:ea typeface="Calibri" panose="020F0502020204030204" pitchFamily="34" charset="0"/>
                <a:cs typeface="Times New Roman"/>
              </a:rPr>
              <a:t>tfidftransformer</a:t>
            </a:r>
            <a:r>
              <a:rPr lang="en-US" sz="1400" u="sng">
                <a:effectLst/>
                <a:latin typeface="Calibri"/>
                <a:ea typeface="Calibri" panose="020F0502020204030204" pitchFamily="34" charset="0"/>
                <a:cs typeface="Times New Roman"/>
              </a:rPr>
              <a:t>-</a:t>
            </a:r>
            <a:r>
              <a:rPr lang="en-US" sz="1400" u="sng" err="1">
                <a:effectLst/>
                <a:latin typeface="Calibri"/>
                <a:ea typeface="Calibri" panose="020F0502020204030204" pitchFamily="34" charset="0"/>
                <a:cs typeface="Times New Roman"/>
              </a:rPr>
              <a:t>tfidfvectorizer</a:t>
            </a:r>
            <a:r>
              <a:rPr lang="en-US" sz="1400" u="sng">
                <a:effectLst/>
                <a:latin typeface="Calibri"/>
                <a:ea typeface="Calibri" panose="020F0502020204030204" pitchFamily="34" charset="0"/>
                <a:cs typeface="Times New Roman"/>
              </a:rPr>
              <a:t>-usage-differences/#.YL1mWflKiUk</a:t>
            </a:r>
            <a:r>
              <a:rPr lang="en-US" sz="1400">
                <a:effectLst/>
                <a:latin typeface="Calibri"/>
                <a:ea typeface="Calibri" panose="020F0502020204030204" pitchFamily="34" charset="0"/>
                <a:cs typeface="Times New Roman"/>
              </a:rPr>
              <a:t>. </a:t>
            </a:r>
          </a:p>
          <a:p>
            <a:pPr marL="342900" indent="-342900">
              <a:lnSpc>
                <a:spcPct val="107000"/>
              </a:lnSpc>
              <a:spcBef>
                <a:spcPts val="0"/>
              </a:spcBef>
              <a:spcAft>
                <a:spcPts val="800"/>
              </a:spcAft>
              <a:tabLst>
                <a:tab pos="457200" algn="l"/>
              </a:tabLst>
            </a:pPr>
            <a:r>
              <a:rPr lang="en-US" sz="1400">
                <a:effectLst/>
                <a:latin typeface="Calibri"/>
                <a:ea typeface="Calibri" panose="020F0502020204030204" pitchFamily="34" charset="0"/>
                <a:cs typeface="Times New Roman"/>
              </a:rPr>
              <a:t>Kurka, Bernard. “Building Movie Recommender Systems Using Cosine Similarity in Python.” </a:t>
            </a:r>
            <a:r>
              <a:rPr lang="de-DE" sz="1400" i="1">
                <a:effectLst/>
                <a:latin typeface="Calibri"/>
                <a:ea typeface="Calibri" panose="020F0502020204030204" pitchFamily="34" charset="0"/>
                <a:cs typeface="Times New Roman"/>
              </a:rPr>
              <a:t>Medium</a:t>
            </a:r>
            <a:r>
              <a:rPr lang="de-DE" sz="1400">
                <a:effectLst/>
                <a:latin typeface="Calibri"/>
                <a:ea typeface="Calibri" panose="020F0502020204030204" pitchFamily="34" charset="0"/>
                <a:cs typeface="Times New Roman"/>
              </a:rPr>
              <a:t>, 30 June 2019, </a:t>
            </a:r>
            <a:r>
              <a:rPr lang="de-DE" sz="1400" u="sng">
                <a:effectLst/>
                <a:latin typeface="Calibri"/>
                <a:ea typeface="Calibri" panose="020F0502020204030204" pitchFamily="34" charset="0"/>
                <a:cs typeface="Times New Roman"/>
              </a:rPr>
              <a:t>medium.com/@bkexcel2014/building-movie-recommender-systems-using-cosine-similarity-in-python-eff2d4e60d24</a:t>
            </a:r>
            <a:r>
              <a:rPr lang="de-DE" sz="1400">
                <a:effectLst/>
                <a:latin typeface="Calibri"/>
                <a:ea typeface="Calibri" panose="020F0502020204030204" pitchFamily="34" charset="0"/>
                <a:cs typeface="Times New Roman"/>
              </a:rPr>
              <a:t>. </a:t>
            </a:r>
            <a:endParaRPr lang="en-US" sz="1400">
              <a:effectLst/>
              <a:latin typeface="Calibri"/>
              <a:ea typeface="Calibri" panose="020F0502020204030204" pitchFamily="34" charset="0"/>
              <a:cs typeface="Times New Roman"/>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400">
                <a:effectLst/>
                <a:latin typeface="Calibri"/>
                <a:ea typeface="Calibri" panose="020F0502020204030204" pitchFamily="34" charset="0"/>
                <a:cs typeface="Times New Roman"/>
              </a:rPr>
              <a:t>F. Maxwell Harper and Joseph A. </a:t>
            </a:r>
            <a:r>
              <a:rPr lang="en-US" sz="1400" err="1">
                <a:effectLst/>
                <a:latin typeface="Calibri"/>
                <a:ea typeface="Calibri" panose="020F0502020204030204" pitchFamily="34" charset="0"/>
                <a:cs typeface="Times New Roman"/>
              </a:rPr>
              <a:t>Konstan</a:t>
            </a:r>
            <a:r>
              <a:rPr lang="en-US" sz="1400">
                <a:effectLst/>
                <a:latin typeface="Calibri"/>
                <a:ea typeface="Calibri" panose="020F0502020204030204" pitchFamily="34" charset="0"/>
                <a:cs typeface="Times New Roman"/>
              </a:rPr>
              <a:t>. 2015. The </a:t>
            </a:r>
            <a:r>
              <a:rPr lang="en-US" sz="1400" err="1">
                <a:effectLst/>
                <a:latin typeface="Calibri"/>
                <a:ea typeface="Calibri" panose="020F0502020204030204" pitchFamily="34" charset="0"/>
                <a:cs typeface="Times New Roman"/>
              </a:rPr>
              <a:t>MovieLens</a:t>
            </a:r>
            <a:r>
              <a:rPr lang="en-US" sz="1400">
                <a:effectLst/>
                <a:latin typeface="Calibri"/>
                <a:ea typeface="Calibri" panose="020F0502020204030204" pitchFamily="34" charset="0"/>
                <a:cs typeface="Times New Roman"/>
              </a:rPr>
              <a:t> Datasets: History and Context. ACM Transactions on Interactive Intelligent Systems (</a:t>
            </a:r>
            <a:r>
              <a:rPr lang="en-US" sz="1400" err="1">
                <a:effectLst/>
                <a:latin typeface="Calibri"/>
                <a:ea typeface="Calibri" panose="020F0502020204030204" pitchFamily="34" charset="0"/>
                <a:cs typeface="Times New Roman"/>
              </a:rPr>
              <a:t>TiiS</a:t>
            </a:r>
            <a:r>
              <a:rPr lang="en-US" sz="1400">
                <a:effectLst/>
                <a:latin typeface="Calibri"/>
                <a:ea typeface="Calibri" panose="020F0502020204030204" pitchFamily="34" charset="0"/>
                <a:cs typeface="Times New Roman"/>
              </a:rPr>
              <a:t>) 5, 4, Article 19 (December 2015), 19 pages. DOI=</a:t>
            </a:r>
            <a:r>
              <a:rPr lang="en-US" sz="1400" u="sng">
                <a:solidFill>
                  <a:srgbClr val="0563C1"/>
                </a:solidFill>
                <a:effectLst/>
                <a:latin typeface="Calibri"/>
                <a:ea typeface="Calibri" panose="020F0502020204030204" pitchFamily="34" charset="0"/>
                <a:cs typeface="Times New Roman"/>
                <a:hlinkClick r:id="rId3"/>
              </a:rPr>
              <a:t>http://dx.doi.org/10.1145/2827872</a:t>
            </a:r>
            <a:endParaRPr lang="en-US" sz="1400">
              <a:solidFill>
                <a:srgbClr val="000000"/>
              </a:solidFill>
              <a:effectLst/>
              <a:latin typeface="Calibri"/>
              <a:ea typeface="Calibri" panose="020F0502020204030204" pitchFamily="34" charset="0"/>
              <a:cs typeface="Times New Roman"/>
            </a:endParaRPr>
          </a:p>
          <a:p>
            <a:pPr marL="342900" indent="-342900">
              <a:lnSpc>
                <a:spcPct val="107000"/>
              </a:lnSpc>
              <a:spcBef>
                <a:spcPts val="0"/>
              </a:spcBef>
              <a:spcAft>
                <a:spcPts val="800"/>
              </a:spcAft>
              <a:tabLst>
                <a:tab pos="457200" algn="l"/>
              </a:tabLst>
            </a:pPr>
            <a:r>
              <a:rPr lang="en-US" sz="1400">
                <a:ea typeface="+mn-lt"/>
                <a:cs typeface="+mn-lt"/>
                <a:hlinkClick r:id="rId4"/>
              </a:rPr>
              <a:t>scikit-learn: machine learning in Python — scikit-learn 0.24.2 documentation</a:t>
            </a:r>
            <a:endParaRPr lang="en-US" sz="1400" u="sng">
              <a:ea typeface="+mn-lt"/>
              <a:cs typeface="+mn-lt"/>
            </a:endParaRPr>
          </a:p>
        </p:txBody>
      </p:sp>
    </p:spTree>
    <p:extLst>
      <p:ext uri="{BB962C8B-B14F-4D97-AF65-F5344CB8AC3E}">
        <p14:creationId xmlns:p14="http://schemas.microsoft.com/office/powerpoint/2010/main" val="3335231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5CEFA-B55D-4D00-BFED-DA2F3C80D3BE}"/>
              </a:ext>
            </a:extLst>
          </p:cNvPr>
          <p:cNvSpPr>
            <a:spLocks noGrp="1"/>
          </p:cNvSpPr>
          <p:nvPr>
            <p:ph type="title"/>
          </p:nvPr>
        </p:nvSpPr>
        <p:spPr>
          <a:xfrm>
            <a:off x="628650" y="365127"/>
            <a:ext cx="7886700" cy="968374"/>
          </a:xfrm>
        </p:spPr>
        <p:txBody>
          <a:bodyPr/>
          <a:lstStyle/>
          <a:p>
            <a:r>
              <a:rPr lang="en-US"/>
              <a:t>Images</a:t>
            </a:r>
          </a:p>
        </p:txBody>
      </p:sp>
      <p:sp>
        <p:nvSpPr>
          <p:cNvPr id="3" name="Content Placeholder 2">
            <a:extLst>
              <a:ext uri="{FF2B5EF4-FFF2-40B4-BE49-F238E27FC236}">
                <a16:creationId xmlns:a16="http://schemas.microsoft.com/office/drawing/2014/main" id="{14639203-A739-42D2-B745-79DD5CFA6142}"/>
              </a:ext>
            </a:extLst>
          </p:cNvPr>
          <p:cNvSpPr>
            <a:spLocks noGrp="1"/>
          </p:cNvSpPr>
          <p:nvPr>
            <p:ph idx="1"/>
          </p:nvPr>
        </p:nvSpPr>
        <p:spPr>
          <a:xfrm>
            <a:off x="628649" y="1055914"/>
            <a:ext cx="8115855" cy="5636987"/>
          </a:xfrm>
        </p:spPr>
        <p:txBody>
          <a:bodyPr vert="horz" lIns="91440" tIns="45720" rIns="91440" bIns="45720" rtlCol="0" anchor="t">
            <a:noAutofit/>
          </a:bodyPr>
          <a:lstStyle/>
          <a:p>
            <a:r>
              <a:rPr lang="en-US" sz="900">
                <a:latin typeface="Calibri"/>
                <a:ea typeface="+mn-lt"/>
                <a:cs typeface="+mn-lt"/>
              </a:rPr>
              <a:t>“Days Gone By”. The Walking Dead. AMC. October 31, 2010. Television</a:t>
            </a:r>
          </a:p>
          <a:p>
            <a:r>
              <a:rPr lang="en-US" sz="900">
                <a:ea typeface="+mn-lt"/>
                <a:cs typeface="+mn-lt"/>
              </a:rPr>
              <a:t>“Aladdin”  Dir John </a:t>
            </a:r>
            <a:r>
              <a:rPr lang="en-US" sz="900" err="1">
                <a:ea typeface="+mn-lt"/>
                <a:cs typeface="+mn-lt"/>
              </a:rPr>
              <a:t>Musker</a:t>
            </a:r>
            <a:r>
              <a:rPr lang="en-US" sz="900">
                <a:ea typeface="+mn-lt"/>
                <a:cs typeface="+mn-lt"/>
              </a:rPr>
              <a:t> &amp; Ron Clements. Perf. Scott Weinger, Robin Williams &amp; Linda Larkin. Walt Disney Pictures, 1992. Film</a:t>
            </a:r>
          </a:p>
          <a:p>
            <a:r>
              <a:rPr lang="en-US" sz="900">
                <a:ea typeface="+mn-lt"/>
                <a:cs typeface="+mn-lt"/>
              </a:rPr>
              <a:t>“Home Alone”  Dir Chris Columbus. Perf. Macaulay </a:t>
            </a:r>
            <a:r>
              <a:rPr lang="en-US" sz="900" err="1">
                <a:ea typeface="+mn-lt"/>
                <a:cs typeface="+mn-lt"/>
              </a:rPr>
              <a:t>Culkin</a:t>
            </a:r>
            <a:r>
              <a:rPr lang="en-US" sz="900">
                <a:ea typeface="+mn-lt"/>
                <a:cs typeface="+mn-lt"/>
              </a:rPr>
              <a:t>, Joe Pesci, &amp; Daniel Stern. 20th Century Studios, 1990. Film</a:t>
            </a:r>
          </a:p>
          <a:p>
            <a:r>
              <a:rPr lang="en-US" sz="900">
                <a:ea typeface="+mn-lt"/>
                <a:cs typeface="+mn-lt"/>
              </a:rPr>
              <a:t>“The Simpsons Movie”  Dir David Silverman. Perf. Dan Castellaneta, Julie Kavner, Nancy Cartwright, Yeardley Smith,. 20th Century Studios, 1990. Film</a:t>
            </a:r>
          </a:p>
          <a:p>
            <a:r>
              <a:rPr lang="en-US" sz="900">
                <a:ea typeface="+mn-lt"/>
                <a:cs typeface="+mn-lt"/>
              </a:rPr>
              <a:t>“Soul” Dir Pete </a:t>
            </a:r>
            <a:r>
              <a:rPr lang="en-US" sz="900" err="1">
                <a:ea typeface="+mn-lt"/>
                <a:cs typeface="+mn-lt"/>
              </a:rPr>
              <a:t>Docter</a:t>
            </a:r>
            <a:r>
              <a:rPr lang="en-US" sz="900">
                <a:ea typeface="+mn-lt"/>
                <a:cs typeface="+mn-lt"/>
              </a:rPr>
              <a:t> &amp; Kemp Powers. Perf. Jamie Foxx &amp; Tina Fey. Walt Disney Pictures, 2020. Film</a:t>
            </a:r>
          </a:p>
          <a:p>
            <a:r>
              <a:rPr lang="en-US" sz="900">
                <a:ea typeface="+mn-lt"/>
                <a:cs typeface="+mn-lt"/>
              </a:rPr>
              <a:t>“Toy Story” Dir John Lasseter. Perf. Tom Hanks &amp; Tim Allen. Walt Disney Pictures, 1995. Film</a:t>
            </a:r>
          </a:p>
          <a:p>
            <a:r>
              <a:rPr lang="en-US" sz="900">
                <a:ea typeface="+mn-lt"/>
                <a:cs typeface="+mn-lt"/>
              </a:rPr>
              <a:t>“Matrix Reloaded” Dir Lana and Lilly Wachowski. Perf. Keanu Reeves, Carrie-Anne Moss &amp; Lawrence Fishburne. Village Roadshow Pictures, 2003. Film</a:t>
            </a:r>
          </a:p>
          <a:p>
            <a:r>
              <a:rPr lang="en-US" sz="900">
                <a:ea typeface="+mn-lt"/>
                <a:cs typeface="+mn-lt"/>
              </a:rPr>
              <a:t>“The Hangover” Dir Todd Philips. Perf. Zach Galifianakis, Bradley Cooper, &amp; Daniel Stern. Legendary Pictures, 2009. Film</a:t>
            </a:r>
          </a:p>
          <a:p>
            <a:r>
              <a:rPr lang="en-US" sz="900">
                <a:ea typeface="+mn-lt"/>
                <a:cs typeface="+mn-lt"/>
              </a:rPr>
              <a:t>“Gladiator” Dir Ridley Scott. Perf. Russel Crowe &amp; Joaquin Phoenix. DreamWorks Pictures, 2000. Film</a:t>
            </a:r>
          </a:p>
          <a:p>
            <a:r>
              <a:rPr lang="en-US" sz="900">
                <a:ea typeface="+mn-lt"/>
                <a:cs typeface="+mn-lt"/>
              </a:rPr>
              <a:t>“Spider-Man Far From Home” Dir John Watts. Perf. Tom Holland, Jake Gyllenhaal, &amp; Zendaya. Columbia Pictures, 2019. Film</a:t>
            </a:r>
          </a:p>
          <a:p>
            <a:r>
              <a:rPr lang="en-US" sz="900">
                <a:ea typeface="+mn-lt"/>
                <a:cs typeface="+mn-lt"/>
              </a:rPr>
              <a:t>“I am Legend” Dir Francis Lawrence. Perf. Will Smith. Warner Bros Pictures, 2007. Film</a:t>
            </a:r>
          </a:p>
          <a:p>
            <a:r>
              <a:rPr lang="en-US" sz="900">
                <a:ea typeface="+mn-lt"/>
                <a:cs typeface="+mn-lt"/>
              </a:rPr>
              <a:t>“JUMANJI.” </a:t>
            </a:r>
            <a:r>
              <a:rPr lang="en-US" sz="900" i="1">
                <a:ea typeface="+mn-lt"/>
                <a:cs typeface="+mn-lt"/>
              </a:rPr>
              <a:t>JUMANJI | Sony Pictures Entertainment</a:t>
            </a:r>
            <a:r>
              <a:rPr lang="en-US" sz="900">
                <a:ea typeface="+mn-lt"/>
                <a:cs typeface="+mn-lt"/>
              </a:rPr>
              <a:t>, </a:t>
            </a:r>
            <a:r>
              <a:rPr lang="en-US" sz="900">
                <a:ea typeface="+mn-lt"/>
                <a:cs typeface="+mn-lt"/>
                <a:hlinkClick r:id="rId2"/>
              </a:rPr>
              <a:t>www.sonypictures.com/movies/jumanji</a:t>
            </a:r>
            <a:r>
              <a:rPr lang="en-US" sz="900">
                <a:ea typeface="+mn-lt"/>
                <a:cs typeface="+mn-lt"/>
              </a:rPr>
              <a:t>. </a:t>
            </a:r>
            <a:endParaRPr lang="en-US" sz="900">
              <a:latin typeface="Calibri" panose="020F0502020204030204" pitchFamily="34" charset="0"/>
              <a:ea typeface="Calibri" panose="020F0502020204030204" pitchFamily="34" charset="0"/>
              <a:cs typeface="Calibri"/>
            </a:endParaRPr>
          </a:p>
          <a:p>
            <a:r>
              <a:rPr lang="en-US" sz="900">
                <a:ea typeface="+mn-lt"/>
                <a:cs typeface="+mn-lt"/>
              </a:rPr>
              <a:t>“</a:t>
            </a:r>
            <a:r>
              <a:rPr lang="en-US" sz="900" err="1">
                <a:ea typeface="+mn-lt"/>
                <a:cs typeface="+mn-lt"/>
              </a:rPr>
              <a:t>'Til</a:t>
            </a:r>
            <a:r>
              <a:rPr lang="en-US" sz="900">
                <a:ea typeface="+mn-lt"/>
                <a:cs typeface="+mn-lt"/>
              </a:rPr>
              <a:t> There Was You.” </a:t>
            </a:r>
            <a:r>
              <a:rPr lang="en-US" sz="900" i="1">
                <a:ea typeface="+mn-lt"/>
                <a:cs typeface="+mn-lt"/>
              </a:rPr>
              <a:t>IMDb</a:t>
            </a:r>
            <a:r>
              <a:rPr lang="en-US" sz="900">
                <a:ea typeface="+mn-lt"/>
                <a:cs typeface="+mn-lt"/>
              </a:rPr>
              <a:t>, IMDb.com, 30 May 1997, </a:t>
            </a:r>
            <a:r>
              <a:rPr lang="en-US" sz="900">
                <a:ea typeface="+mn-lt"/>
                <a:cs typeface="+mn-lt"/>
                <a:hlinkClick r:id="rId3"/>
              </a:rPr>
              <a:t>www.imdb.com/title/tt0118523/</a:t>
            </a:r>
            <a:r>
              <a:rPr lang="en-US" sz="900">
                <a:ea typeface="+mn-lt"/>
                <a:cs typeface="+mn-lt"/>
              </a:rPr>
              <a:t>. </a:t>
            </a:r>
          </a:p>
          <a:p>
            <a:r>
              <a:rPr lang="en-US" sz="900">
                <a:latin typeface="Calibri"/>
                <a:ea typeface="+mn-lt"/>
                <a:cs typeface="+mn-lt"/>
              </a:rPr>
              <a:t>“Casper”</a:t>
            </a:r>
            <a:r>
              <a:rPr lang="en-US" sz="900" i="1">
                <a:ea typeface="+mn-lt"/>
                <a:cs typeface="+mn-lt"/>
              </a:rPr>
              <a:t> IMDb</a:t>
            </a:r>
            <a:r>
              <a:rPr lang="en-US" sz="900">
                <a:ea typeface="+mn-lt"/>
                <a:cs typeface="+mn-lt"/>
              </a:rPr>
              <a:t>, IMDb.com, 26 May 1995</a:t>
            </a:r>
            <a:r>
              <a:rPr lang="en-US" sz="900">
                <a:latin typeface="Calibri"/>
                <a:ea typeface="+mn-lt"/>
                <a:cs typeface="+mn-lt"/>
              </a:rPr>
              <a:t> </a:t>
            </a:r>
            <a:r>
              <a:rPr lang="en-US" sz="900">
                <a:latin typeface="Calibri"/>
                <a:ea typeface="+mn-lt"/>
                <a:cs typeface="+mn-lt"/>
                <a:hlinkClick r:id="rId4"/>
              </a:rPr>
              <a:t>https://www.imdb.com/title/tt0112642/</a:t>
            </a:r>
            <a:endParaRPr lang="en-US" sz="900">
              <a:latin typeface="Calibri"/>
              <a:ea typeface="+mn-lt"/>
              <a:cs typeface="+mn-lt"/>
            </a:endParaRPr>
          </a:p>
          <a:p>
            <a:r>
              <a:rPr lang="en-US" sz="900">
                <a:ea typeface="+mn-lt"/>
                <a:cs typeface="+mn-lt"/>
              </a:rPr>
              <a:t>“ “Scarface.” </a:t>
            </a:r>
            <a:r>
              <a:rPr lang="en-US" sz="900" i="1">
                <a:ea typeface="+mn-lt"/>
                <a:cs typeface="+mn-lt"/>
              </a:rPr>
              <a:t>IMDb</a:t>
            </a:r>
            <a:r>
              <a:rPr lang="en-US" sz="900">
                <a:ea typeface="+mn-lt"/>
                <a:cs typeface="+mn-lt"/>
              </a:rPr>
              <a:t>, IMDb.com, 9 Dec. 1983, </a:t>
            </a:r>
            <a:r>
              <a:rPr lang="en-US" sz="900">
                <a:ea typeface="+mn-lt"/>
                <a:cs typeface="+mn-lt"/>
                <a:hlinkClick r:id="rId5"/>
              </a:rPr>
              <a:t>www.imdb.com/title/tt0086250/</a:t>
            </a:r>
            <a:r>
              <a:rPr lang="en-US" sz="900">
                <a:ea typeface="+mn-lt"/>
                <a:cs typeface="+mn-lt"/>
              </a:rPr>
              <a:t>. </a:t>
            </a:r>
            <a:endParaRPr lang="en-US" sz="900" b="1">
              <a:ea typeface="+mn-lt"/>
              <a:cs typeface="+mn-lt"/>
            </a:endParaRPr>
          </a:p>
          <a:p>
            <a:r>
              <a:rPr lang="en-US" sz="900">
                <a:ea typeface="+mn-lt"/>
                <a:cs typeface="+mn-lt"/>
              </a:rPr>
              <a:t>“The Untouchables.” </a:t>
            </a:r>
            <a:r>
              <a:rPr lang="en-US" sz="900" i="1">
                <a:ea typeface="+mn-lt"/>
                <a:cs typeface="+mn-lt"/>
              </a:rPr>
              <a:t>IMDb</a:t>
            </a:r>
            <a:r>
              <a:rPr lang="en-US" sz="900">
                <a:ea typeface="+mn-lt"/>
                <a:cs typeface="+mn-lt"/>
              </a:rPr>
              <a:t>, IMDb.com, 3 June 1987, </a:t>
            </a:r>
            <a:r>
              <a:rPr lang="en-US" sz="900">
                <a:ea typeface="+mn-lt"/>
                <a:cs typeface="+mn-lt"/>
                <a:hlinkClick r:id="rId6"/>
              </a:rPr>
              <a:t>www.imdb.com/title/tt0094226/</a:t>
            </a:r>
            <a:r>
              <a:rPr lang="en-US" sz="900">
                <a:ea typeface="+mn-lt"/>
                <a:cs typeface="+mn-lt"/>
              </a:rPr>
              <a:t>. </a:t>
            </a:r>
            <a:endParaRPr lang="en-US" sz="900" b="1">
              <a:latin typeface="Calibri"/>
              <a:ea typeface="+mn-lt"/>
              <a:cs typeface="+mn-lt"/>
            </a:endParaRPr>
          </a:p>
          <a:p>
            <a:r>
              <a:rPr lang="en-US" sz="900">
                <a:ea typeface="+mn-lt"/>
                <a:cs typeface="+mn-lt"/>
              </a:rPr>
              <a:t>“Saving Private Ryan.” </a:t>
            </a:r>
            <a:r>
              <a:rPr lang="en-US" sz="900" i="1">
                <a:ea typeface="+mn-lt"/>
                <a:cs typeface="+mn-lt"/>
              </a:rPr>
              <a:t>IMDb</a:t>
            </a:r>
            <a:r>
              <a:rPr lang="en-US" sz="900">
                <a:ea typeface="+mn-lt"/>
                <a:cs typeface="+mn-lt"/>
              </a:rPr>
              <a:t>, IMDb.com, 24 July 1998, </a:t>
            </a:r>
            <a:r>
              <a:rPr lang="en-US" sz="900">
                <a:ea typeface="+mn-lt"/>
                <a:cs typeface="+mn-lt"/>
                <a:hlinkClick r:id="rId7"/>
              </a:rPr>
              <a:t>www.imdb.com/title/tt0120815/</a:t>
            </a:r>
            <a:r>
              <a:rPr lang="en-US" sz="900">
                <a:ea typeface="+mn-lt"/>
                <a:cs typeface="+mn-lt"/>
              </a:rPr>
              <a:t>. </a:t>
            </a:r>
            <a:endParaRPr lang="en-US" sz="900" b="1">
              <a:latin typeface="Calibri"/>
              <a:ea typeface="+mn-lt"/>
              <a:cs typeface="+mn-lt"/>
            </a:endParaRPr>
          </a:p>
          <a:p>
            <a:r>
              <a:rPr lang="en-US" sz="900">
                <a:ea typeface="+mn-lt"/>
                <a:cs typeface="+mn-lt"/>
              </a:rPr>
              <a:t>“Apocalypse Now.” </a:t>
            </a:r>
            <a:r>
              <a:rPr lang="en-US" sz="900" i="1">
                <a:ea typeface="+mn-lt"/>
                <a:cs typeface="+mn-lt"/>
              </a:rPr>
              <a:t>IMDb</a:t>
            </a:r>
            <a:r>
              <a:rPr lang="en-US" sz="900">
                <a:ea typeface="+mn-lt"/>
                <a:cs typeface="+mn-lt"/>
              </a:rPr>
              <a:t>, IMDb.com, 15 Aug. 1979, </a:t>
            </a:r>
            <a:r>
              <a:rPr lang="en-US" sz="900">
                <a:ea typeface="+mn-lt"/>
                <a:cs typeface="+mn-lt"/>
                <a:hlinkClick r:id="rId8"/>
              </a:rPr>
              <a:t>www.imdb.com/title/tt0078788/</a:t>
            </a:r>
            <a:r>
              <a:rPr lang="en-US" sz="900">
                <a:ea typeface="+mn-lt"/>
                <a:cs typeface="+mn-lt"/>
              </a:rPr>
              <a:t>. </a:t>
            </a:r>
            <a:endParaRPr lang="en-US" sz="900" b="1">
              <a:latin typeface="Calibri"/>
              <a:ea typeface="+mn-lt"/>
              <a:cs typeface="+mn-lt"/>
            </a:endParaRPr>
          </a:p>
          <a:p>
            <a:r>
              <a:rPr lang="en-US" sz="900">
                <a:ea typeface="+mn-lt"/>
                <a:cs typeface="+mn-lt"/>
              </a:rPr>
              <a:t>“Psycho.” </a:t>
            </a:r>
            <a:r>
              <a:rPr lang="en-US" sz="900" i="1">
                <a:ea typeface="+mn-lt"/>
                <a:cs typeface="+mn-lt"/>
              </a:rPr>
              <a:t>IMDb</a:t>
            </a:r>
            <a:r>
              <a:rPr lang="en-US" sz="900">
                <a:ea typeface="+mn-lt"/>
                <a:cs typeface="+mn-lt"/>
              </a:rPr>
              <a:t>, IMDb.com, 17 Aug. 1960, </a:t>
            </a:r>
            <a:r>
              <a:rPr lang="en-US" sz="900">
                <a:ea typeface="+mn-lt"/>
                <a:cs typeface="+mn-lt"/>
                <a:hlinkClick r:id="rId9"/>
              </a:rPr>
              <a:t>www.imdb.com/title/tt0054215/</a:t>
            </a:r>
            <a:r>
              <a:rPr lang="en-US" sz="900">
                <a:ea typeface="+mn-lt"/>
                <a:cs typeface="+mn-lt"/>
              </a:rPr>
              <a:t>. </a:t>
            </a:r>
            <a:endParaRPr lang="en-US" sz="900" b="1">
              <a:latin typeface="Calibri"/>
              <a:ea typeface="+mn-lt"/>
              <a:cs typeface="+mn-lt"/>
            </a:endParaRPr>
          </a:p>
          <a:p>
            <a:r>
              <a:rPr lang="en-US" sz="900">
                <a:ea typeface="+mn-lt"/>
                <a:cs typeface="+mn-lt"/>
              </a:rPr>
              <a:t>“Pulp Fiction.” </a:t>
            </a:r>
            <a:r>
              <a:rPr lang="en-US" sz="900" i="1">
                <a:ea typeface="+mn-lt"/>
                <a:cs typeface="+mn-lt"/>
              </a:rPr>
              <a:t>IMDb</a:t>
            </a:r>
            <a:r>
              <a:rPr lang="en-US" sz="900">
                <a:ea typeface="+mn-lt"/>
                <a:cs typeface="+mn-lt"/>
              </a:rPr>
              <a:t>, IMDb.com, 10 Sept. 1994, </a:t>
            </a:r>
            <a:r>
              <a:rPr lang="en-US" sz="900">
                <a:ea typeface="+mn-lt"/>
                <a:cs typeface="+mn-lt"/>
                <a:hlinkClick r:id="rId10"/>
              </a:rPr>
              <a:t>www.imdb.com/title/tt0110912/</a:t>
            </a:r>
            <a:r>
              <a:rPr lang="en-US" sz="900">
                <a:ea typeface="+mn-lt"/>
                <a:cs typeface="+mn-lt"/>
              </a:rPr>
              <a:t>. </a:t>
            </a:r>
            <a:endParaRPr lang="en-US" sz="900" b="1">
              <a:latin typeface="Calibri"/>
              <a:ea typeface="+mn-lt"/>
              <a:cs typeface="+mn-lt"/>
            </a:endParaRPr>
          </a:p>
          <a:p>
            <a:r>
              <a:rPr lang="en-US" sz="900">
                <a:ea typeface="+mn-lt"/>
                <a:cs typeface="+mn-lt"/>
              </a:rPr>
              <a:t>“Casablanca.” </a:t>
            </a:r>
            <a:r>
              <a:rPr lang="en-US" sz="900" i="1">
                <a:ea typeface="+mn-lt"/>
                <a:cs typeface="+mn-lt"/>
              </a:rPr>
              <a:t>IMDb</a:t>
            </a:r>
            <a:r>
              <a:rPr lang="en-US" sz="900">
                <a:ea typeface="+mn-lt"/>
                <a:cs typeface="+mn-lt"/>
              </a:rPr>
              <a:t>, IMDb.com, 23 Jan. 1943, </a:t>
            </a:r>
            <a:r>
              <a:rPr lang="en-US" sz="900">
                <a:ea typeface="+mn-lt"/>
                <a:cs typeface="+mn-lt"/>
                <a:hlinkClick r:id="rId11"/>
              </a:rPr>
              <a:t>www.imdb.com/title/tt0034583/</a:t>
            </a:r>
            <a:r>
              <a:rPr lang="en-US" sz="900">
                <a:ea typeface="+mn-lt"/>
                <a:cs typeface="+mn-lt"/>
              </a:rPr>
              <a:t>. </a:t>
            </a:r>
            <a:endParaRPr lang="en-US" sz="900" b="1">
              <a:latin typeface="Calibri"/>
              <a:ea typeface="+mn-lt"/>
              <a:cs typeface="+mn-lt"/>
            </a:endParaRPr>
          </a:p>
          <a:p>
            <a:r>
              <a:rPr lang="en-US" sz="900">
                <a:ea typeface="+mn-lt"/>
                <a:cs typeface="+mn-lt"/>
              </a:rPr>
              <a:t>“Chicago.” </a:t>
            </a:r>
            <a:r>
              <a:rPr lang="en-US" sz="900" i="1">
                <a:ea typeface="+mn-lt"/>
                <a:cs typeface="+mn-lt"/>
              </a:rPr>
              <a:t>IMDb</a:t>
            </a:r>
            <a:r>
              <a:rPr lang="en-US" sz="900">
                <a:ea typeface="+mn-lt"/>
                <a:cs typeface="+mn-lt"/>
              </a:rPr>
              <a:t>, IMDb.com, 17 Jan. 2003, </a:t>
            </a:r>
            <a:r>
              <a:rPr lang="en-US" sz="900">
                <a:ea typeface="+mn-lt"/>
                <a:cs typeface="+mn-lt"/>
                <a:hlinkClick r:id="rId12"/>
              </a:rPr>
              <a:t>www.imdb.com/title/tt0299658/</a:t>
            </a:r>
            <a:r>
              <a:rPr lang="en-US" sz="900">
                <a:ea typeface="+mn-lt"/>
                <a:cs typeface="+mn-lt"/>
              </a:rPr>
              <a:t>. </a:t>
            </a:r>
            <a:endParaRPr lang="en-US" sz="900" b="1">
              <a:latin typeface="Calibri"/>
              <a:ea typeface="+mn-lt"/>
              <a:cs typeface="+mn-lt"/>
            </a:endParaRPr>
          </a:p>
          <a:p>
            <a:r>
              <a:rPr lang="en-US" sz="900">
                <a:ea typeface="+mn-lt"/>
                <a:cs typeface="+mn-lt"/>
              </a:rPr>
              <a:t>“Matchstick Men.” </a:t>
            </a:r>
            <a:r>
              <a:rPr lang="en-US" sz="900" i="1">
                <a:ea typeface="+mn-lt"/>
                <a:cs typeface="+mn-lt"/>
              </a:rPr>
              <a:t>IMDb</a:t>
            </a:r>
            <a:r>
              <a:rPr lang="en-US" sz="900">
                <a:ea typeface="+mn-lt"/>
                <a:cs typeface="+mn-lt"/>
              </a:rPr>
              <a:t>, IMDb.com, 12 Sept. 2003, </a:t>
            </a:r>
            <a:r>
              <a:rPr lang="en-US" sz="900">
                <a:ea typeface="+mn-lt"/>
                <a:cs typeface="+mn-lt"/>
                <a:hlinkClick r:id="rId13"/>
              </a:rPr>
              <a:t>www.imdb.com/title/tt0325805/</a:t>
            </a:r>
            <a:r>
              <a:rPr lang="en-US" sz="900">
                <a:ea typeface="+mn-lt"/>
                <a:cs typeface="+mn-lt"/>
              </a:rPr>
              <a:t>. </a:t>
            </a:r>
            <a:endParaRPr lang="en-US" sz="900" b="1">
              <a:latin typeface="Calibri"/>
              <a:ea typeface="+mn-lt"/>
              <a:cs typeface="+mn-lt"/>
            </a:endParaRPr>
          </a:p>
          <a:p>
            <a:endParaRPr lang="en-US" sz="900" b="1">
              <a:latin typeface="Calibri"/>
              <a:ea typeface="+mn-lt"/>
              <a:cs typeface="+mn-lt"/>
            </a:endParaRPr>
          </a:p>
          <a:p>
            <a:endParaRPr lang="en-US" sz="900" b="1">
              <a:latin typeface="Calibri"/>
              <a:ea typeface="+mn-lt"/>
              <a:cs typeface="+mn-lt"/>
            </a:endParaRPr>
          </a:p>
          <a:p>
            <a:endParaRPr lang="en-US" sz="900" b="1">
              <a:latin typeface="Calibri"/>
              <a:ea typeface="+mn-lt"/>
              <a:cs typeface="+mn-lt"/>
            </a:endParaRPr>
          </a:p>
          <a:p>
            <a:endParaRPr lang="en-US" sz="900" b="1">
              <a:latin typeface="Calibri"/>
              <a:ea typeface="+mn-lt"/>
              <a:cs typeface="+mn-lt"/>
            </a:endParaRPr>
          </a:p>
          <a:p>
            <a:endParaRPr lang="en-US" sz="900" b="1">
              <a:latin typeface="Calibri"/>
              <a:ea typeface="+mn-lt"/>
              <a:cs typeface="+mn-lt"/>
            </a:endParaRPr>
          </a:p>
          <a:p>
            <a:endParaRPr lang="en-US" sz="900" b="1">
              <a:latin typeface="Calibri"/>
              <a:ea typeface="+mn-lt"/>
              <a:cs typeface="+mn-lt"/>
            </a:endParaRPr>
          </a:p>
          <a:p>
            <a:endParaRPr lang="en-US" sz="900" b="1">
              <a:latin typeface="Calibri"/>
              <a:ea typeface="+mn-lt"/>
              <a:cs typeface="+mn-lt"/>
            </a:endParaRPr>
          </a:p>
          <a:p>
            <a:endParaRPr lang="en-US" sz="900">
              <a:latin typeface="Calibri"/>
              <a:ea typeface="+mn-lt"/>
              <a:cs typeface="+mn-lt"/>
            </a:endParaRPr>
          </a:p>
          <a:p>
            <a:endParaRPr lang="en-US" sz="900">
              <a:effectLst>
                <a:innerShdw blurRad="114300">
                  <a:prstClr val="black"/>
                </a:innerShdw>
              </a:effectLst>
              <a:latin typeface="Calibri" panose="020F0502020204030204" pitchFamily="34" charset="0"/>
              <a:ea typeface="+mn-lt"/>
              <a:cs typeface="Times New Roman" panose="02020603050405020304" pitchFamily="18" charset="0"/>
            </a:endParaRPr>
          </a:p>
          <a:p>
            <a:endParaRPr lang="en-US" sz="900">
              <a:effectLst>
                <a:innerShdw blurRad="114300">
                  <a:prstClr val="black"/>
                </a:innerShdw>
              </a:effectLst>
              <a:latin typeface="Calibri" panose="020F0502020204030204" pitchFamily="34" charset="0"/>
              <a:ea typeface="+mn-lt"/>
              <a:cs typeface="Calibri" panose="020F0502020204030204"/>
            </a:endParaRPr>
          </a:p>
          <a:p>
            <a:endParaRPr lang="en-US" sz="900">
              <a:effectLst>
                <a:innerShdw blurRad="114300">
                  <a:prstClr val="black"/>
                </a:innerShdw>
              </a:effectLst>
              <a:latin typeface="Calibri" panose="020F0502020204030204" pitchFamily="34" charset="0"/>
              <a:ea typeface="+mn-lt"/>
              <a:cs typeface="Calibri" panose="020F0502020204030204"/>
            </a:endParaRPr>
          </a:p>
        </p:txBody>
      </p:sp>
    </p:spTree>
    <p:extLst>
      <p:ext uri="{BB962C8B-B14F-4D97-AF65-F5344CB8AC3E}">
        <p14:creationId xmlns:p14="http://schemas.microsoft.com/office/powerpoint/2010/main" val="1698236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45274C5-050B-4A59-BF27-83FF9BB1AE08}"/>
              </a:ext>
            </a:extLst>
          </p:cNvPr>
          <p:cNvSpPr txBox="1"/>
          <p:nvPr/>
        </p:nvSpPr>
        <p:spPr>
          <a:xfrm>
            <a:off x="7239000" y="5660235"/>
            <a:ext cx="1901816" cy="1197765"/>
          </a:xfrm>
          <a:prstGeom prst="rect">
            <a:avLst/>
          </a:prstGeom>
          <a:solidFill>
            <a:schemeClr val="bg1"/>
          </a:solidFill>
        </p:spPr>
        <p:txBody>
          <a:bodyPr wrap="square" rtlCol="0">
            <a:spAutoFit/>
          </a:bodyPr>
          <a:lstStyle/>
          <a:p>
            <a:endParaRPr lang="en-US"/>
          </a:p>
        </p:txBody>
      </p:sp>
      <p:sp>
        <p:nvSpPr>
          <p:cNvPr id="2" name="Title 1">
            <a:extLst>
              <a:ext uri="{FF2B5EF4-FFF2-40B4-BE49-F238E27FC236}">
                <a16:creationId xmlns:a16="http://schemas.microsoft.com/office/drawing/2014/main" id="{7915CEFA-B55D-4D00-BFED-DA2F3C80D3BE}"/>
              </a:ext>
            </a:extLst>
          </p:cNvPr>
          <p:cNvSpPr>
            <a:spLocks noGrp="1"/>
          </p:cNvSpPr>
          <p:nvPr>
            <p:ph type="title"/>
          </p:nvPr>
        </p:nvSpPr>
        <p:spPr>
          <a:xfrm>
            <a:off x="628650" y="365127"/>
            <a:ext cx="7886700" cy="968374"/>
          </a:xfrm>
        </p:spPr>
        <p:txBody>
          <a:bodyPr/>
          <a:lstStyle/>
          <a:p>
            <a:r>
              <a:rPr lang="en-US"/>
              <a:t>Proposed Solution</a:t>
            </a:r>
          </a:p>
        </p:txBody>
      </p:sp>
      <p:sp>
        <p:nvSpPr>
          <p:cNvPr id="3" name="Content Placeholder 2">
            <a:extLst>
              <a:ext uri="{FF2B5EF4-FFF2-40B4-BE49-F238E27FC236}">
                <a16:creationId xmlns:a16="http://schemas.microsoft.com/office/drawing/2014/main" id="{14639203-A739-42D2-B745-79DD5CFA6142}"/>
              </a:ext>
            </a:extLst>
          </p:cNvPr>
          <p:cNvSpPr>
            <a:spLocks noGrp="1"/>
          </p:cNvSpPr>
          <p:nvPr>
            <p:ph idx="1"/>
          </p:nvPr>
        </p:nvSpPr>
        <p:spPr>
          <a:xfrm>
            <a:off x="628650" y="1333501"/>
            <a:ext cx="8210549" cy="3597727"/>
          </a:xfrm>
        </p:spPr>
        <p:txBody>
          <a:bodyPr vert="horz" lIns="91440" tIns="45720" rIns="91440" bIns="45720" rtlCol="0" anchor="t">
            <a:normAutofit/>
          </a:bodyPr>
          <a:lstStyle/>
          <a:p>
            <a:r>
              <a:rPr lang="en-US" sz="2400">
                <a:solidFill>
                  <a:srgbClr val="000000"/>
                </a:solidFill>
                <a:effectLst>
                  <a:innerShdw blurRad="114300">
                    <a:prstClr val="black"/>
                  </a:innerShdw>
                </a:effectLst>
                <a:latin typeface="Calibri"/>
                <a:ea typeface="Calibri" panose="020F0502020204030204" pitchFamily="34" charset="0"/>
                <a:cs typeface="Calibri"/>
              </a:rPr>
              <a:t>Build a recommendation application to help cater to our customer's preferences</a:t>
            </a:r>
          </a:p>
          <a:p>
            <a:r>
              <a:rPr lang="en-US" sz="2400">
                <a:solidFill>
                  <a:srgbClr val="000000"/>
                </a:solidFill>
                <a:effectLst>
                  <a:innerShdw blurRad="114300">
                    <a:prstClr val="black"/>
                  </a:innerShdw>
                </a:effectLst>
                <a:latin typeface="Calibri"/>
                <a:ea typeface="Calibri" panose="020F0502020204030204" pitchFamily="34" charset="0"/>
                <a:cs typeface="Calibri"/>
              </a:rPr>
              <a:t>All the major tech companies do this</a:t>
            </a:r>
          </a:p>
          <a:p>
            <a:r>
              <a:rPr lang="en-US" sz="2400">
                <a:solidFill>
                  <a:srgbClr val="000000"/>
                </a:solidFill>
                <a:effectLst>
                  <a:innerShdw blurRad="114300">
                    <a:prstClr val="black"/>
                  </a:innerShdw>
                </a:effectLst>
                <a:latin typeface="Calibri"/>
                <a:ea typeface="Calibri" panose="020F0502020204030204" pitchFamily="34" charset="0"/>
                <a:cs typeface="Calibri"/>
              </a:rPr>
              <a:t>Netflix estimates its recommender is worth $1 billion annually</a:t>
            </a:r>
            <a:r>
              <a:rPr lang="en-US" sz="2400" baseline="30000">
                <a:solidFill>
                  <a:srgbClr val="000000"/>
                </a:solidFill>
                <a:effectLst>
                  <a:innerShdw blurRad="114300">
                    <a:prstClr val="black"/>
                  </a:innerShdw>
                </a:effectLst>
                <a:latin typeface="Calibri"/>
                <a:ea typeface="Calibri" panose="020F0502020204030204" pitchFamily="34" charset="0"/>
                <a:cs typeface="Calibri"/>
              </a:rPr>
              <a:t>1</a:t>
            </a:r>
          </a:p>
          <a:p>
            <a:r>
              <a:rPr lang="en-US" sz="2400">
                <a:effectLst>
                  <a:innerShdw blurRad="114300">
                    <a:prstClr val="black"/>
                  </a:innerShdw>
                </a:effectLst>
                <a:latin typeface="Calibri"/>
                <a:ea typeface="Calibri" panose="020F0502020204030204" pitchFamily="34" charset="0"/>
                <a:cs typeface="Calibri"/>
              </a:rPr>
              <a:t>Protentional benefits</a:t>
            </a:r>
          </a:p>
          <a:p>
            <a:pPr lvl="1"/>
            <a:r>
              <a:rPr lang="en-US" sz="2000">
                <a:effectLst>
                  <a:innerShdw blurRad="114300">
                    <a:prstClr val="black"/>
                  </a:innerShdw>
                </a:effectLst>
                <a:latin typeface="Calibri"/>
                <a:ea typeface="Calibri" panose="020F0502020204030204" pitchFamily="34" charset="0"/>
                <a:cs typeface="Calibri"/>
              </a:rPr>
              <a:t>Increased number of orders and order size</a:t>
            </a:r>
          </a:p>
          <a:p>
            <a:pPr lvl="1"/>
            <a:r>
              <a:rPr lang="en-US" sz="2000">
                <a:effectLst>
                  <a:innerShdw blurRad="114300">
                    <a:prstClr val="black"/>
                  </a:innerShdw>
                </a:effectLst>
                <a:latin typeface="Calibri"/>
                <a:ea typeface="Calibri" panose="020F0502020204030204" pitchFamily="34" charset="0"/>
                <a:cs typeface="Calibri"/>
              </a:rPr>
              <a:t>Automated advice</a:t>
            </a:r>
          </a:p>
          <a:p>
            <a:pPr lvl="1"/>
            <a:r>
              <a:rPr lang="en-US" sz="2000">
                <a:effectLst>
                  <a:innerShdw blurRad="114300">
                    <a:prstClr val="black"/>
                  </a:innerShdw>
                </a:effectLst>
                <a:latin typeface="Calibri"/>
                <a:ea typeface="Calibri" panose="020F0502020204030204" pitchFamily="34" charset="0"/>
                <a:cs typeface="Calibri"/>
              </a:rPr>
              <a:t>Guidance for adding to inventory</a:t>
            </a:r>
          </a:p>
          <a:p>
            <a:endParaRPr lang="en-US" sz="2400">
              <a:effectLst>
                <a:innerShdw blurRad="114300">
                  <a:prstClr val="black"/>
                </a:innerShdw>
              </a:effectLst>
              <a:latin typeface="Calibri" panose="020F0502020204030204" pitchFamily="34" charset="0"/>
              <a:ea typeface="Calibri" panose="020F0502020204030204" pitchFamily="34" charset="0"/>
              <a:cs typeface="Calibri"/>
            </a:endParaRPr>
          </a:p>
          <a:p>
            <a:endParaRPr lang="en-US" sz="2400">
              <a:solidFill>
                <a:srgbClr val="000000"/>
              </a:solidFill>
              <a:effectLst>
                <a:innerShdw blurRad="114300">
                  <a:prstClr val="black"/>
                </a:innerShdw>
              </a:effectLst>
              <a:latin typeface="Calibri" panose="020F0502020204030204" pitchFamily="34" charset="0"/>
              <a:cs typeface="Times New Roman" panose="02020603050405020304" pitchFamily="18" charset="0"/>
            </a:endParaRPr>
          </a:p>
          <a:p>
            <a:endParaRPr lang="en-US" sz="2400">
              <a:solidFill>
                <a:srgbClr val="000000"/>
              </a:solidFill>
              <a:effectLst>
                <a:innerShdw blurRad="114300">
                  <a:prstClr val="black"/>
                </a:innerShdw>
              </a:effectLst>
              <a:latin typeface="Calibri" panose="020F0502020204030204" pitchFamily="34" charset="0"/>
              <a:cs typeface="Times New Roman" panose="02020603050405020304" pitchFamily="18" charset="0"/>
            </a:endParaRPr>
          </a:p>
          <a:p>
            <a:endParaRPr lang="en-US" sz="2400">
              <a:solidFill>
                <a:srgbClr val="000000"/>
              </a:solidFill>
              <a:effectLst>
                <a:innerShdw blurRad="114300">
                  <a:prstClr val="black"/>
                </a:innerShdw>
              </a:effectLst>
              <a:latin typeface="Calibri" panose="020F0502020204030204" pitchFamily="34" charset="0"/>
              <a:cs typeface="Times New Roman" panose="02020603050405020304" pitchFamily="18" charset="0"/>
            </a:endParaRPr>
          </a:p>
          <a:p>
            <a:endParaRPr lang="en-US" sz="2400">
              <a:solidFill>
                <a:srgbClr val="000000"/>
              </a:solidFill>
              <a:effectLst>
                <a:innerShdw blurRad="114300">
                  <a:prstClr val="black"/>
                </a:innerShdw>
              </a:effectLst>
              <a:latin typeface="Calibri" panose="020F0502020204030204" pitchFamily="34" charset="0"/>
              <a:cs typeface="Calibri" panose="020F0502020204030204"/>
            </a:endParaRPr>
          </a:p>
          <a:p>
            <a:endParaRPr lang="en-US" sz="2400">
              <a:solidFill>
                <a:srgbClr val="000000"/>
              </a:solidFill>
              <a:effectLst>
                <a:innerShdw blurRad="114300">
                  <a:prstClr val="black"/>
                </a:innerShdw>
              </a:effectLst>
              <a:cs typeface="Calibri" panose="020F0502020204030204"/>
            </a:endParaRPr>
          </a:p>
        </p:txBody>
      </p:sp>
      <p:pic>
        <p:nvPicPr>
          <p:cNvPr id="13" name="Picture 12">
            <a:extLst>
              <a:ext uri="{FF2B5EF4-FFF2-40B4-BE49-F238E27FC236}">
                <a16:creationId xmlns:a16="http://schemas.microsoft.com/office/drawing/2014/main" id="{4A39794F-95C4-4EB4-A0D4-89970BC05283}"/>
              </a:ext>
            </a:extLst>
          </p:cNvPr>
          <p:cNvPicPr>
            <a:picLocks noChangeAspect="1"/>
          </p:cNvPicPr>
          <p:nvPr/>
        </p:nvPicPr>
        <p:blipFill>
          <a:blip r:embed="rId3"/>
          <a:stretch>
            <a:fillRect/>
          </a:stretch>
        </p:blipFill>
        <p:spPr>
          <a:xfrm>
            <a:off x="2596520" y="4394358"/>
            <a:ext cx="3950960" cy="2446014"/>
          </a:xfrm>
          <a:prstGeom prst="rect">
            <a:avLst/>
          </a:prstGeom>
        </p:spPr>
      </p:pic>
      <p:sp>
        <p:nvSpPr>
          <p:cNvPr id="7" name="TextBox 6">
            <a:extLst>
              <a:ext uri="{FF2B5EF4-FFF2-40B4-BE49-F238E27FC236}">
                <a16:creationId xmlns:a16="http://schemas.microsoft.com/office/drawing/2014/main" id="{94127BF8-F70D-4B83-86E8-1356EBAE7A25}"/>
              </a:ext>
            </a:extLst>
          </p:cNvPr>
          <p:cNvSpPr txBox="1"/>
          <p:nvPr/>
        </p:nvSpPr>
        <p:spPr>
          <a:xfrm>
            <a:off x="0" y="6150114"/>
            <a:ext cx="2277696" cy="707886"/>
          </a:xfrm>
          <a:prstGeom prst="rect">
            <a:avLst/>
          </a:prstGeom>
          <a:noFill/>
        </p:spPr>
        <p:txBody>
          <a:bodyPr wrap="square">
            <a:spAutoFit/>
          </a:bodyPr>
          <a:lstStyle/>
          <a:p>
            <a:r>
              <a:rPr lang="en-US" sz="1000">
                <a:effectLst/>
              </a:rPr>
              <a:t>1 - </a:t>
            </a:r>
            <a:r>
              <a:rPr lang="en-US" sz="1000" err="1">
                <a:effectLst/>
              </a:rPr>
              <a:t>Mcalone</a:t>
            </a:r>
            <a:r>
              <a:rPr lang="en-US" sz="1000">
                <a:effectLst/>
              </a:rPr>
              <a:t>, Nathan. “Why Netflix Thinks Its Personalized Recommendation Engine Is Worth $1 Billion per Year.” </a:t>
            </a:r>
            <a:r>
              <a:rPr lang="en-US" sz="1000" i="1">
                <a:effectLst/>
              </a:rPr>
              <a:t>Business Insider</a:t>
            </a:r>
            <a:endParaRPr lang="en-US" sz="1000"/>
          </a:p>
        </p:txBody>
      </p:sp>
    </p:spTree>
    <p:extLst>
      <p:ext uri="{BB962C8B-B14F-4D97-AF65-F5344CB8AC3E}">
        <p14:creationId xmlns:p14="http://schemas.microsoft.com/office/powerpoint/2010/main" val="4081138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5CEFA-B55D-4D00-BFED-DA2F3C80D3BE}"/>
              </a:ext>
            </a:extLst>
          </p:cNvPr>
          <p:cNvSpPr>
            <a:spLocks noGrp="1"/>
          </p:cNvSpPr>
          <p:nvPr>
            <p:ph type="title"/>
          </p:nvPr>
        </p:nvSpPr>
        <p:spPr>
          <a:xfrm>
            <a:off x="628650" y="365127"/>
            <a:ext cx="7886700" cy="968374"/>
          </a:xfrm>
        </p:spPr>
        <p:txBody>
          <a:bodyPr/>
          <a:lstStyle/>
          <a:p>
            <a:r>
              <a:rPr lang="en-US"/>
              <a:t>Constraints &amp; Desired Features</a:t>
            </a:r>
          </a:p>
        </p:txBody>
      </p:sp>
      <p:sp>
        <p:nvSpPr>
          <p:cNvPr id="3" name="Content Placeholder 2">
            <a:extLst>
              <a:ext uri="{FF2B5EF4-FFF2-40B4-BE49-F238E27FC236}">
                <a16:creationId xmlns:a16="http://schemas.microsoft.com/office/drawing/2014/main" id="{14639203-A739-42D2-B745-79DD5CFA6142}"/>
              </a:ext>
            </a:extLst>
          </p:cNvPr>
          <p:cNvSpPr>
            <a:spLocks noGrp="1"/>
          </p:cNvSpPr>
          <p:nvPr>
            <p:ph idx="1"/>
          </p:nvPr>
        </p:nvSpPr>
        <p:spPr>
          <a:xfrm>
            <a:off x="628650" y="1333501"/>
            <a:ext cx="7886700" cy="5359399"/>
          </a:xfrm>
        </p:spPr>
        <p:txBody>
          <a:bodyPr vert="horz" lIns="91440" tIns="45720" rIns="91440" bIns="45720" rtlCol="0" anchor="t">
            <a:normAutofit/>
          </a:bodyPr>
          <a:lstStyle/>
          <a:p>
            <a:r>
              <a:rPr lang="en-US" sz="24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Constraints</a:t>
            </a:r>
          </a:p>
          <a:p>
            <a:pPr lvl="1"/>
            <a:r>
              <a:rPr lang="en-US" sz="2000">
                <a:effectLst>
                  <a:innerShdw blurRad="114300">
                    <a:prstClr val="black"/>
                  </a:innerShdw>
                </a:effectLst>
                <a:latin typeface="Calibri"/>
                <a:ea typeface="Calibri" panose="020F0502020204030204" pitchFamily="34" charset="0"/>
                <a:cs typeface="Times New Roman"/>
              </a:rPr>
              <a:t>Limited budget to spend on software</a:t>
            </a:r>
          </a:p>
          <a:p>
            <a:pPr lvl="1"/>
            <a:r>
              <a:rPr lang="en-US" sz="2000">
                <a:effectLst>
                  <a:innerShdw blurRad="114300">
                    <a:prstClr val="black"/>
                  </a:innerShdw>
                </a:effectLst>
                <a:ea typeface="+mn-lt"/>
                <a:cs typeface="+mn-lt"/>
              </a:rPr>
              <a:t>Limited existing computer hardware capabilities</a:t>
            </a:r>
            <a:endParaRPr lang="en-US" sz="2000">
              <a:effectLst>
                <a:innerShdw blurRad="114300">
                  <a:prstClr val="black"/>
                </a:innerShdw>
              </a:effectLst>
              <a:latin typeface="Calibri" panose="020F0502020204030204" pitchFamily="34" charset="0"/>
              <a:ea typeface="Calibri" panose="020F0502020204030204" pitchFamily="34" charset="0"/>
              <a:cs typeface="Times New Roman"/>
            </a:endParaRPr>
          </a:p>
          <a:p>
            <a:pPr lvl="1"/>
            <a:r>
              <a:rPr lang="en-US" sz="2000">
                <a:effectLst>
                  <a:innerShdw blurRad="114300">
                    <a:prstClr val="black"/>
                  </a:innerShdw>
                </a:effectLst>
                <a:latin typeface="Calibri"/>
                <a:ea typeface="Calibri" panose="020F0502020204030204" pitchFamily="34" charset="0"/>
                <a:cs typeface="Times New Roman"/>
              </a:rPr>
              <a:t>Limited technical knowledge of staff</a:t>
            </a:r>
          </a:p>
          <a:p>
            <a:r>
              <a:rPr lang="en-US" sz="2400">
                <a:effectLst>
                  <a:innerShdw blurRad="114300">
                    <a:prstClr val="black"/>
                  </a:innerShdw>
                </a:effectLst>
                <a:latin typeface="Calibri"/>
                <a:ea typeface="Calibri" panose="020F0502020204030204" pitchFamily="34" charset="0"/>
                <a:cs typeface="Times New Roman"/>
              </a:rPr>
              <a:t>Desired Features</a:t>
            </a:r>
          </a:p>
          <a:p>
            <a:pPr lvl="1"/>
            <a:r>
              <a:rPr lang="en-US" sz="20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Free </a:t>
            </a:r>
          </a:p>
          <a:p>
            <a:pPr lvl="1"/>
            <a:r>
              <a:rPr lang="en-US" sz="20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Easy to use &amp; understand</a:t>
            </a:r>
          </a:p>
          <a:p>
            <a:pPr lvl="1"/>
            <a:r>
              <a:rPr lang="en-US" sz="20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Existing commands / infrastructure</a:t>
            </a:r>
          </a:p>
          <a:p>
            <a:pPr lvl="1"/>
            <a:r>
              <a:rPr lang="en-US" sz="20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Quick results</a:t>
            </a:r>
          </a:p>
          <a:p>
            <a:pPr lvl="1"/>
            <a:r>
              <a:rPr lang="en-US" sz="20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Customizable</a:t>
            </a:r>
          </a:p>
          <a:p>
            <a:pPr lvl="1"/>
            <a:r>
              <a:rPr lang="en-US" sz="20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Operational by anyone</a:t>
            </a:r>
          </a:p>
          <a:p>
            <a:pPr marL="0" indent="0">
              <a:buNone/>
            </a:pPr>
            <a:endParaRPr lang="en-US" sz="2400">
              <a:solidFill>
                <a:srgbClr val="000000"/>
              </a:solidFill>
              <a:effectLst>
                <a:innerShdw blurRad="114300">
                  <a:prstClr val="black"/>
                </a:innerShdw>
              </a:effectLst>
            </a:endParaRPr>
          </a:p>
          <a:p>
            <a:endParaRPr lang="en-US" sz="2400">
              <a:effectLst>
                <a:innerShdw blurRad="114300">
                  <a:prstClr val="black"/>
                </a:innerShdw>
              </a:effectLst>
            </a:endParaRPr>
          </a:p>
        </p:txBody>
      </p:sp>
      <p:pic>
        <p:nvPicPr>
          <p:cNvPr id="5" name="Picture 4" descr="Diagram&#10;&#10;Description automatically generated">
            <a:extLst>
              <a:ext uri="{FF2B5EF4-FFF2-40B4-BE49-F238E27FC236}">
                <a16:creationId xmlns:a16="http://schemas.microsoft.com/office/drawing/2014/main" id="{32713678-9ADB-4943-BAD9-CF28B108FD6E}"/>
              </a:ext>
            </a:extLst>
          </p:cNvPr>
          <p:cNvPicPr>
            <a:picLocks noChangeAspect="1"/>
          </p:cNvPicPr>
          <p:nvPr/>
        </p:nvPicPr>
        <p:blipFill>
          <a:blip r:embed="rId3"/>
          <a:stretch>
            <a:fillRect/>
          </a:stretch>
        </p:blipFill>
        <p:spPr>
          <a:xfrm>
            <a:off x="4074851" y="4172054"/>
            <a:ext cx="5069150" cy="2685946"/>
          </a:xfrm>
          <a:prstGeom prst="rect">
            <a:avLst/>
          </a:prstGeom>
        </p:spPr>
      </p:pic>
    </p:spTree>
    <p:extLst>
      <p:ext uri="{BB962C8B-B14F-4D97-AF65-F5344CB8AC3E}">
        <p14:creationId xmlns:p14="http://schemas.microsoft.com/office/powerpoint/2010/main" val="3504683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5CEFA-B55D-4D00-BFED-DA2F3C80D3BE}"/>
              </a:ext>
            </a:extLst>
          </p:cNvPr>
          <p:cNvSpPr>
            <a:spLocks noGrp="1"/>
          </p:cNvSpPr>
          <p:nvPr>
            <p:ph type="title"/>
          </p:nvPr>
        </p:nvSpPr>
        <p:spPr>
          <a:xfrm>
            <a:off x="628650" y="365127"/>
            <a:ext cx="7886700" cy="968374"/>
          </a:xfrm>
        </p:spPr>
        <p:txBody>
          <a:bodyPr/>
          <a:lstStyle/>
          <a:p>
            <a:r>
              <a:rPr lang="en-US"/>
              <a:t>Scikit-Learn</a:t>
            </a:r>
          </a:p>
        </p:txBody>
      </p:sp>
      <p:sp>
        <p:nvSpPr>
          <p:cNvPr id="3" name="Content Placeholder 2">
            <a:extLst>
              <a:ext uri="{FF2B5EF4-FFF2-40B4-BE49-F238E27FC236}">
                <a16:creationId xmlns:a16="http://schemas.microsoft.com/office/drawing/2014/main" id="{14639203-A739-42D2-B745-79DD5CFA6142}"/>
              </a:ext>
            </a:extLst>
          </p:cNvPr>
          <p:cNvSpPr>
            <a:spLocks noGrp="1"/>
          </p:cNvSpPr>
          <p:nvPr>
            <p:ph idx="1"/>
          </p:nvPr>
        </p:nvSpPr>
        <p:spPr>
          <a:xfrm>
            <a:off x="628650" y="1333501"/>
            <a:ext cx="7886700" cy="5359399"/>
          </a:xfrm>
        </p:spPr>
        <p:txBody>
          <a:bodyPr>
            <a:normAutofit/>
          </a:bodyPr>
          <a:lstStyle/>
          <a:p>
            <a:r>
              <a:rPr lang="en-US" sz="24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Free software machine learning library for Python</a:t>
            </a:r>
            <a:r>
              <a:rPr lang="en-US" sz="2400" baseline="300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2</a:t>
            </a:r>
          </a:p>
          <a:p>
            <a:r>
              <a:rPr lang="en-US" sz="24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Started in 2007 as a Google Summer of Code project</a:t>
            </a:r>
          </a:p>
          <a:p>
            <a:r>
              <a:rPr lang="en-US" sz="24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Released to public in 2010 2</a:t>
            </a:r>
          </a:p>
          <a:p>
            <a:r>
              <a:rPr lang="en-US" sz="2400">
                <a:solidFill>
                  <a:srgbClr val="000000"/>
                </a:solidFill>
                <a:effectLst>
                  <a:innerShdw blurRad="114300">
                    <a:prstClr val="black"/>
                  </a:innerShdw>
                </a:effectLst>
              </a:rPr>
              <a:t>Scikit-Learn application categories listed in the user guide</a:t>
            </a:r>
          </a:p>
          <a:p>
            <a:pPr lvl="1"/>
            <a:r>
              <a:rPr lang="en-US" sz="2000">
                <a:solidFill>
                  <a:srgbClr val="000000"/>
                </a:solidFill>
                <a:effectLst>
                  <a:innerShdw blurRad="114300">
                    <a:prstClr val="black"/>
                  </a:innerShdw>
                </a:effectLst>
              </a:rPr>
              <a:t>Supervised Learning</a:t>
            </a:r>
          </a:p>
          <a:p>
            <a:pPr lvl="1"/>
            <a:r>
              <a:rPr lang="en-US" sz="2000">
                <a:solidFill>
                  <a:srgbClr val="000000"/>
                </a:solidFill>
                <a:effectLst>
                  <a:innerShdw blurRad="114300">
                    <a:prstClr val="black"/>
                  </a:innerShdw>
                </a:effectLst>
              </a:rPr>
              <a:t>Unsupervised Learning</a:t>
            </a:r>
          </a:p>
          <a:p>
            <a:pPr lvl="1"/>
            <a:r>
              <a:rPr lang="en-US" sz="2000">
                <a:solidFill>
                  <a:srgbClr val="000000"/>
                </a:solidFill>
                <a:effectLst>
                  <a:innerShdw blurRad="114300">
                    <a:prstClr val="black"/>
                  </a:innerShdw>
                </a:effectLst>
              </a:rPr>
              <a:t>Model Selection and Evaluation</a:t>
            </a:r>
          </a:p>
          <a:p>
            <a:pPr lvl="1"/>
            <a:r>
              <a:rPr lang="en-US" sz="2000">
                <a:solidFill>
                  <a:srgbClr val="000000"/>
                </a:solidFill>
                <a:effectLst>
                  <a:innerShdw blurRad="114300">
                    <a:prstClr val="black"/>
                  </a:innerShdw>
                </a:effectLst>
              </a:rPr>
              <a:t>Inspection</a:t>
            </a:r>
          </a:p>
          <a:p>
            <a:pPr lvl="1"/>
            <a:r>
              <a:rPr lang="en-US" sz="2000">
                <a:solidFill>
                  <a:srgbClr val="000000"/>
                </a:solidFill>
                <a:effectLst>
                  <a:innerShdw blurRad="114300">
                    <a:prstClr val="black"/>
                  </a:innerShdw>
                </a:effectLst>
              </a:rPr>
              <a:t>Visualizations</a:t>
            </a:r>
          </a:p>
          <a:p>
            <a:pPr lvl="1"/>
            <a:r>
              <a:rPr lang="en-US" sz="2000">
                <a:solidFill>
                  <a:srgbClr val="000000"/>
                </a:solidFill>
                <a:effectLst>
                  <a:innerShdw blurRad="114300">
                    <a:prstClr val="black"/>
                  </a:innerShdw>
                </a:effectLst>
              </a:rPr>
              <a:t>Dataset Transformations</a:t>
            </a:r>
          </a:p>
          <a:p>
            <a:pPr lvl="1"/>
            <a:r>
              <a:rPr lang="en-US" sz="2000">
                <a:solidFill>
                  <a:srgbClr val="000000"/>
                </a:solidFill>
                <a:effectLst>
                  <a:innerShdw blurRad="114300">
                    <a:prstClr val="black"/>
                  </a:innerShdw>
                </a:effectLst>
              </a:rPr>
              <a:t>Dataset Loading Utilities</a:t>
            </a:r>
          </a:p>
          <a:p>
            <a:pPr lvl="1"/>
            <a:r>
              <a:rPr lang="en-US" sz="2000">
                <a:solidFill>
                  <a:srgbClr val="000000"/>
                </a:solidFill>
                <a:effectLst>
                  <a:innerShdw blurRad="114300">
                    <a:prstClr val="black"/>
                  </a:innerShdw>
                </a:effectLst>
              </a:rPr>
              <a:t>Advanced Computational Methods (handle large datasets)</a:t>
            </a:r>
          </a:p>
          <a:p>
            <a:pPr lvl="1"/>
            <a:r>
              <a:rPr lang="en-US" sz="2000">
                <a:solidFill>
                  <a:srgbClr val="000000"/>
                </a:solidFill>
                <a:effectLst>
                  <a:innerShdw blurRad="114300">
                    <a:prstClr val="black"/>
                  </a:innerShdw>
                </a:effectLst>
              </a:rPr>
              <a:t>Model Persistence (save machine learning module)</a:t>
            </a:r>
          </a:p>
          <a:p>
            <a:pPr lvl="1"/>
            <a:endParaRPr lang="en-US" sz="2000">
              <a:solidFill>
                <a:srgbClr val="000000"/>
              </a:solidFill>
              <a:effectLst>
                <a:innerShdw blurRad="114300">
                  <a:prstClr val="black"/>
                </a:innerShdw>
              </a:effectLst>
            </a:endParaRPr>
          </a:p>
        </p:txBody>
      </p:sp>
      <p:sp>
        <p:nvSpPr>
          <p:cNvPr id="5" name="TextBox 4">
            <a:extLst>
              <a:ext uri="{FF2B5EF4-FFF2-40B4-BE49-F238E27FC236}">
                <a16:creationId xmlns:a16="http://schemas.microsoft.com/office/drawing/2014/main" id="{6536CD0D-3064-4B63-B2E3-49673C7AB6CA}"/>
              </a:ext>
            </a:extLst>
          </p:cNvPr>
          <p:cNvSpPr txBox="1"/>
          <p:nvPr/>
        </p:nvSpPr>
        <p:spPr>
          <a:xfrm>
            <a:off x="0" y="6457890"/>
            <a:ext cx="1894114" cy="400110"/>
          </a:xfrm>
          <a:prstGeom prst="rect">
            <a:avLst/>
          </a:prstGeom>
          <a:noFill/>
        </p:spPr>
        <p:txBody>
          <a:bodyPr wrap="square">
            <a:spAutoFit/>
          </a:bodyPr>
          <a:lstStyle/>
          <a:p>
            <a:r>
              <a:rPr lang="en-US" sz="10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2 </a:t>
            </a: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Scikit-learn: Machine Learning in Python</a:t>
            </a:r>
            <a:r>
              <a:rPr lang="en-US" sz="1000">
                <a:effectLst/>
                <a:latin typeface="Calibri" panose="020F0502020204030204" pitchFamily="34" charset="0"/>
                <a:ea typeface="Calibri" panose="020F0502020204030204" pitchFamily="34" charset="0"/>
                <a:cs typeface="Times New Roman" panose="02020603050405020304" pitchFamily="18" charset="0"/>
              </a:rPr>
              <a:t>, </a:t>
            </a:r>
            <a:r>
              <a:rPr lang="en-US" sz="1000" err="1">
                <a:effectLst/>
                <a:latin typeface="Calibri" panose="020F0502020204030204" pitchFamily="34" charset="0"/>
                <a:ea typeface="Calibri" panose="020F0502020204030204" pitchFamily="34" charset="0"/>
                <a:cs typeface="Times New Roman" panose="02020603050405020304" pitchFamily="18" charset="0"/>
              </a:rPr>
              <a:t>Pedregosa</a:t>
            </a:r>
            <a:r>
              <a:rPr lang="en-US" sz="1000">
                <a:effectLst/>
                <a:latin typeface="Calibri" panose="020F0502020204030204" pitchFamily="34" charset="0"/>
                <a:ea typeface="Calibri" panose="020F0502020204030204" pitchFamily="34" charset="0"/>
                <a:cs typeface="Times New Roman" panose="02020603050405020304" pitchFamily="18" charset="0"/>
              </a:rPr>
              <a:t> </a:t>
            </a:r>
            <a:r>
              <a:rPr lang="en-US" sz="1000" i="1">
                <a:effectLst/>
                <a:latin typeface="Calibri" panose="020F0502020204030204" pitchFamily="34" charset="0"/>
                <a:ea typeface="Calibri" panose="020F0502020204030204" pitchFamily="34" charset="0"/>
                <a:cs typeface="Times New Roman" panose="02020603050405020304" pitchFamily="18" charset="0"/>
              </a:rPr>
              <a:t>et al</a:t>
            </a:r>
            <a:endParaRPr lang="en-US" sz="1000"/>
          </a:p>
        </p:txBody>
      </p:sp>
    </p:spTree>
    <p:extLst>
      <p:ext uri="{BB962C8B-B14F-4D97-AF65-F5344CB8AC3E}">
        <p14:creationId xmlns:p14="http://schemas.microsoft.com/office/powerpoint/2010/main" val="3008813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9260B4-B2CD-4036-B81E-4DB92F24CE78}"/>
              </a:ext>
            </a:extLst>
          </p:cNvPr>
          <p:cNvSpPr txBox="1"/>
          <p:nvPr/>
        </p:nvSpPr>
        <p:spPr>
          <a:xfrm>
            <a:off x="7239000" y="5660235"/>
            <a:ext cx="1901816" cy="1197765"/>
          </a:xfrm>
          <a:prstGeom prst="rect">
            <a:avLst/>
          </a:prstGeom>
          <a:solidFill>
            <a:schemeClr val="bg1"/>
          </a:solidFill>
        </p:spPr>
        <p:txBody>
          <a:bodyPr wrap="square" rtlCol="0">
            <a:spAutoFit/>
          </a:bodyPr>
          <a:lstStyle/>
          <a:p>
            <a:endParaRPr lang="en-US"/>
          </a:p>
        </p:txBody>
      </p:sp>
      <p:sp>
        <p:nvSpPr>
          <p:cNvPr id="2" name="Title 1">
            <a:extLst>
              <a:ext uri="{FF2B5EF4-FFF2-40B4-BE49-F238E27FC236}">
                <a16:creationId xmlns:a16="http://schemas.microsoft.com/office/drawing/2014/main" id="{7915CEFA-B55D-4D00-BFED-DA2F3C80D3BE}"/>
              </a:ext>
            </a:extLst>
          </p:cNvPr>
          <p:cNvSpPr>
            <a:spLocks noGrp="1"/>
          </p:cNvSpPr>
          <p:nvPr>
            <p:ph type="title"/>
          </p:nvPr>
        </p:nvSpPr>
        <p:spPr>
          <a:xfrm>
            <a:off x="628650" y="365127"/>
            <a:ext cx="7886700" cy="968374"/>
          </a:xfrm>
        </p:spPr>
        <p:txBody>
          <a:bodyPr/>
          <a:lstStyle/>
          <a:p>
            <a:r>
              <a:rPr lang="en-US"/>
              <a:t>Companies Using Scikit-Learn</a:t>
            </a:r>
            <a:r>
              <a:rPr lang="en-US" baseline="30000"/>
              <a:t>2</a:t>
            </a:r>
          </a:p>
        </p:txBody>
      </p:sp>
      <p:sp>
        <p:nvSpPr>
          <p:cNvPr id="3" name="Content Placeholder 2">
            <a:extLst>
              <a:ext uri="{FF2B5EF4-FFF2-40B4-BE49-F238E27FC236}">
                <a16:creationId xmlns:a16="http://schemas.microsoft.com/office/drawing/2014/main" id="{14639203-A739-42D2-B745-79DD5CFA6142}"/>
              </a:ext>
            </a:extLst>
          </p:cNvPr>
          <p:cNvSpPr>
            <a:spLocks noGrp="1"/>
          </p:cNvSpPr>
          <p:nvPr>
            <p:ph idx="1"/>
          </p:nvPr>
        </p:nvSpPr>
        <p:spPr>
          <a:xfrm>
            <a:off x="628650" y="1333501"/>
            <a:ext cx="5086350" cy="5359399"/>
          </a:xfrm>
        </p:spPr>
        <p:txBody>
          <a:bodyPr>
            <a:normAutofit/>
          </a:bodyPr>
          <a:lstStyle/>
          <a:p>
            <a:r>
              <a:rPr lang="en-US" sz="24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J.P. Morgan &amp; BNP Paribas </a:t>
            </a:r>
            <a:r>
              <a:rPr lang="en-US" sz="2400" err="1">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Cardif</a:t>
            </a:r>
            <a:endParaRPr lang="en-US" sz="24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endParaRPr>
          </a:p>
          <a:p>
            <a:r>
              <a:rPr lang="en-US" sz="24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Spotify</a:t>
            </a:r>
          </a:p>
          <a:p>
            <a:r>
              <a:rPr lang="en-US" sz="24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Booking.com</a:t>
            </a:r>
          </a:p>
          <a:p>
            <a:r>
              <a:rPr lang="en-US" sz="24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Change.org </a:t>
            </a:r>
          </a:p>
          <a:p>
            <a:r>
              <a:rPr lang="en-US" sz="2400" err="1">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OkCupid</a:t>
            </a:r>
            <a:r>
              <a:rPr lang="en-US" sz="24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 </a:t>
            </a:r>
          </a:p>
          <a:p>
            <a:r>
              <a:rPr lang="en-US" sz="24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Mars</a:t>
            </a:r>
          </a:p>
          <a:p>
            <a:pPr marL="0" indent="0">
              <a:buNone/>
            </a:pPr>
            <a:endParaRPr lang="en-US" sz="24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endParaRPr>
          </a:p>
          <a:p>
            <a:endParaRPr lang="en-US" sz="24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endParaRPr>
          </a:p>
          <a:p>
            <a:endParaRPr lang="en-US" sz="2400">
              <a:solidFill>
                <a:srgbClr val="000000"/>
              </a:solidFill>
              <a:effectLst>
                <a:innerShdw blurRad="114300">
                  <a:prstClr val="black"/>
                </a:innerShdw>
              </a:effectLst>
            </a:endParaRPr>
          </a:p>
          <a:p>
            <a:endParaRPr lang="en-US" sz="2400">
              <a:effectLst>
                <a:innerShdw blurRad="114300">
                  <a:prstClr val="black"/>
                </a:innerShdw>
              </a:effectLst>
            </a:endParaRPr>
          </a:p>
        </p:txBody>
      </p:sp>
      <p:pic>
        <p:nvPicPr>
          <p:cNvPr id="2050" name="Picture 2">
            <a:extLst>
              <a:ext uri="{FF2B5EF4-FFF2-40B4-BE49-F238E27FC236}">
                <a16:creationId xmlns:a16="http://schemas.microsoft.com/office/drawing/2014/main" id="{4749FDF8-0CA4-4E72-9B6E-825E28A8D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646" y="1117415"/>
            <a:ext cx="1371600" cy="4083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1B180FF-613B-4F77-9369-9615280B6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0866" y="2063361"/>
            <a:ext cx="1371600" cy="14192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BF88499-B4BC-449F-83FD-5796DEDD20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8646" y="3639039"/>
            <a:ext cx="1371600" cy="2293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6912B6C-C4EA-4360-A1BD-57FDF14F62A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844" b="6515"/>
          <a:stretch/>
        </p:blipFill>
        <p:spPr bwMode="auto">
          <a:xfrm>
            <a:off x="7557117" y="5177010"/>
            <a:ext cx="1371600" cy="118836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6D8B0FFA-6440-4944-9D34-E14C41C7B9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7192" y="6492358"/>
            <a:ext cx="1371600" cy="27646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702C52D4-01A6-49ED-A4F4-94CE3688D2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7117" y="1643260"/>
            <a:ext cx="1371600" cy="30717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0580B537-D24A-458C-93F4-F109E2652A9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4856" b="14542"/>
          <a:stretch/>
        </p:blipFill>
        <p:spPr bwMode="auto">
          <a:xfrm>
            <a:off x="7567474" y="4063672"/>
            <a:ext cx="1371600" cy="96837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1A1711A-49FE-4445-9CCB-81ACD3D4C9F7}"/>
              </a:ext>
            </a:extLst>
          </p:cNvPr>
          <p:cNvSpPr txBox="1"/>
          <p:nvPr/>
        </p:nvSpPr>
        <p:spPr>
          <a:xfrm>
            <a:off x="0" y="6457890"/>
            <a:ext cx="1872343" cy="400110"/>
          </a:xfrm>
          <a:prstGeom prst="rect">
            <a:avLst/>
          </a:prstGeom>
          <a:noFill/>
        </p:spPr>
        <p:txBody>
          <a:bodyPr wrap="square">
            <a:spAutoFit/>
          </a:bodyPr>
          <a:lstStyle/>
          <a:p>
            <a:r>
              <a:rPr lang="en-US" sz="10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rPr>
              <a:t>2 </a:t>
            </a: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0"/>
              </a:rPr>
              <a:t>Scikit-learn: Machine Learning in Python</a:t>
            </a:r>
            <a:r>
              <a:rPr lang="en-US" sz="1000">
                <a:effectLst/>
                <a:latin typeface="Calibri" panose="020F0502020204030204" pitchFamily="34" charset="0"/>
                <a:ea typeface="Calibri" panose="020F0502020204030204" pitchFamily="34" charset="0"/>
                <a:cs typeface="Times New Roman" panose="02020603050405020304" pitchFamily="18" charset="0"/>
              </a:rPr>
              <a:t>, </a:t>
            </a:r>
            <a:r>
              <a:rPr lang="en-US" sz="1000" err="1">
                <a:effectLst/>
                <a:latin typeface="Calibri" panose="020F0502020204030204" pitchFamily="34" charset="0"/>
                <a:ea typeface="Calibri" panose="020F0502020204030204" pitchFamily="34" charset="0"/>
                <a:cs typeface="Times New Roman" panose="02020603050405020304" pitchFamily="18" charset="0"/>
              </a:rPr>
              <a:t>Pedregosa</a:t>
            </a:r>
            <a:r>
              <a:rPr lang="en-US" sz="1000">
                <a:effectLst/>
                <a:latin typeface="Calibri" panose="020F0502020204030204" pitchFamily="34" charset="0"/>
                <a:ea typeface="Calibri" panose="020F0502020204030204" pitchFamily="34" charset="0"/>
                <a:cs typeface="Times New Roman" panose="02020603050405020304" pitchFamily="18" charset="0"/>
              </a:rPr>
              <a:t> </a:t>
            </a:r>
            <a:r>
              <a:rPr lang="en-US" sz="1000" i="1">
                <a:effectLst/>
                <a:latin typeface="Calibri" panose="020F0502020204030204" pitchFamily="34" charset="0"/>
                <a:ea typeface="Calibri" panose="020F0502020204030204" pitchFamily="34" charset="0"/>
                <a:cs typeface="Times New Roman" panose="02020603050405020304" pitchFamily="18" charset="0"/>
              </a:rPr>
              <a:t>et al</a:t>
            </a:r>
            <a:endParaRPr lang="en-US" sz="1000"/>
          </a:p>
        </p:txBody>
      </p:sp>
    </p:spTree>
    <p:extLst>
      <p:ext uri="{BB962C8B-B14F-4D97-AF65-F5344CB8AC3E}">
        <p14:creationId xmlns:p14="http://schemas.microsoft.com/office/powerpoint/2010/main" val="3375927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5CEFA-B55D-4D00-BFED-DA2F3C80D3BE}"/>
              </a:ext>
            </a:extLst>
          </p:cNvPr>
          <p:cNvSpPr>
            <a:spLocks noGrp="1"/>
          </p:cNvSpPr>
          <p:nvPr>
            <p:ph type="title"/>
          </p:nvPr>
        </p:nvSpPr>
        <p:spPr>
          <a:xfrm>
            <a:off x="628650" y="321583"/>
            <a:ext cx="7886700" cy="968374"/>
          </a:xfrm>
        </p:spPr>
        <p:txBody>
          <a:bodyPr/>
          <a:lstStyle/>
          <a:p>
            <a:r>
              <a:rPr lang="en-US"/>
              <a:t>Dataset</a:t>
            </a:r>
          </a:p>
        </p:txBody>
      </p:sp>
      <p:sp>
        <p:nvSpPr>
          <p:cNvPr id="3" name="Content Placeholder 2">
            <a:extLst>
              <a:ext uri="{FF2B5EF4-FFF2-40B4-BE49-F238E27FC236}">
                <a16:creationId xmlns:a16="http://schemas.microsoft.com/office/drawing/2014/main" id="{14639203-A739-42D2-B745-79DD5CFA6142}"/>
              </a:ext>
            </a:extLst>
          </p:cNvPr>
          <p:cNvSpPr>
            <a:spLocks noGrp="1"/>
          </p:cNvSpPr>
          <p:nvPr>
            <p:ph idx="1"/>
          </p:nvPr>
        </p:nvSpPr>
        <p:spPr>
          <a:xfrm>
            <a:off x="628651" y="1159325"/>
            <a:ext cx="4174170" cy="5359399"/>
          </a:xfrm>
        </p:spPr>
        <p:txBody>
          <a:bodyPr vert="horz" lIns="91440" tIns="45720" rIns="91440" bIns="45720" rtlCol="0" anchor="t">
            <a:normAutofit/>
          </a:bodyPr>
          <a:lstStyle/>
          <a:p>
            <a:r>
              <a:rPr lang="en-US" sz="2400">
                <a:effectLst>
                  <a:innerShdw blurRad="114300">
                    <a:prstClr val="black"/>
                  </a:innerShdw>
                </a:effectLst>
                <a:latin typeface="Calibri"/>
                <a:ea typeface="Calibri" panose="020F0502020204030204" pitchFamily="34" charset="0"/>
                <a:cs typeface="Times New Roman"/>
              </a:rPr>
              <a:t>Dataset downloaded from Kaggle which took gathered data from MovieLens</a:t>
            </a:r>
            <a:r>
              <a:rPr lang="en-US" sz="2400" baseline="30000">
                <a:effectLst>
                  <a:innerShdw blurRad="114300">
                    <a:prstClr val="black"/>
                  </a:innerShdw>
                </a:effectLst>
                <a:latin typeface="Calibri"/>
                <a:ea typeface="Calibri" panose="020F0502020204030204" pitchFamily="34" charset="0"/>
                <a:cs typeface="Times New Roman"/>
              </a:rPr>
              <a:t>8</a:t>
            </a:r>
            <a:endParaRPr lang="en-US" sz="2400" baseline="30000">
              <a:effectLst>
                <a:innerShdw blurRad="114300">
                  <a:prstClr val="black"/>
                </a:innerShdw>
              </a:effectLst>
              <a:latin typeface="Calibri"/>
              <a:ea typeface="Calibri" panose="020F0502020204030204" pitchFamily="34" charset="0"/>
              <a:cs typeface="Times New Roman" panose="02020603050405020304" pitchFamily="18" charset="0"/>
            </a:endParaRPr>
          </a:p>
          <a:p>
            <a:r>
              <a:rPr lang="en-US" sz="2400">
                <a:effectLst>
                  <a:innerShdw blurRad="114300">
                    <a:prstClr val="black"/>
                  </a:innerShdw>
                </a:effectLst>
                <a:latin typeface="Calibri"/>
                <a:ea typeface="Calibri" panose="020F0502020204030204" pitchFamily="34" charset="0"/>
                <a:cs typeface="Times New Roman"/>
              </a:rPr>
              <a:t>The Dataset contains </a:t>
            </a:r>
            <a:r>
              <a:rPr lang="en-US" sz="2400">
                <a:effectLst>
                  <a:innerShdw blurRad="114300">
                    <a:prstClr val="black"/>
                  </a:innerShdw>
                </a:effectLst>
                <a:ea typeface="+mn-lt"/>
                <a:cs typeface="+mn-lt"/>
              </a:rPr>
              <a:t> 27k + movies with 20 million + ratings and 465k + tag applications.  </a:t>
            </a:r>
            <a:endParaRPr lang="en-US" sz="2400">
              <a:effectLst>
                <a:innerShdw blurRad="114300">
                  <a:prstClr val="black"/>
                </a:innerShdw>
              </a:effectLst>
              <a:latin typeface="Calibri"/>
              <a:ea typeface="Calibri" panose="020F0502020204030204" pitchFamily="34" charset="0"/>
              <a:cs typeface="Times New Roman"/>
            </a:endParaRPr>
          </a:p>
          <a:p>
            <a:r>
              <a:rPr lang="en-US" sz="2400">
                <a:effectLst>
                  <a:innerShdw blurRad="114300">
                    <a:prstClr val="black"/>
                  </a:innerShdw>
                </a:effectLst>
                <a:latin typeface="Calibri"/>
                <a:ea typeface="Calibri" panose="020F0502020204030204" pitchFamily="34" charset="0"/>
                <a:cs typeface="Times New Roman"/>
              </a:rPr>
              <a:t>The data is contained in 6 excel files</a:t>
            </a:r>
            <a:endParaRPr lang="en-US" sz="2400">
              <a:effectLst>
                <a:innerShdw blurRad="114300">
                  <a:prstClr val="black"/>
                </a:innerShdw>
              </a:effectLst>
              <a:latin typeface="Calibri"/>
              <a:ea typeface="Calibri" panose="020F0502020204030204" pitchFamily="34" charset="0"/>
              <a:cs typeface="Times New Roman" panose="02020603050405020304" pitchFamily="18" charset="0"/>
            </a:endParaRPr>
          </a:p>
          <a:p>
            <a:pPr lvl="1"/>
            <a:r>
              <a:rPr lang="en-US" sz="2000">
                <a:effectLst>
                  <a:innerShdw blurRad="114300">
                    <a:prstClr val="black"/>
                  </a:innerShdw>
                </a:effectLst>
                <a:latin typeface="Calibri"/>
                <a:ea typeface="Calibri" panose="020F0502020204030204" pitchFamily="34" charset="0"/>
                <a:cs typeface="Times New Roman"/>
              </a:rPr>
              <a:t>Tag.csv </a:t>
            </a:r>
          </a:p>
          <a:p>
            <a:pPr lvl="1"/>
            <a:r>
              <a:rPr lang="en-US" sz="2000">
                <a:effectLst>
                  <a:innerShdw blurRad="114300">
                    <a:prstClr val="black"/>
                  </a:innerShdw>
                </a:effectLst>
                <a:cs typeface="Calibri"/>
              </a:rPr>
              <a:t>Rating.csv </a:t>
            </a:r>
          </a:p>
          <a:p>
            <a:pPr lvl="1"/>
            <a:r>
              <a:rPr lang="en-US" sz="2000">
                <a:effectLst>
                  <a:innerShdw blurRad="114300">
                    <a:prstClr val="black"/>
                  </a:innerShdw>
                </a:effectLst>
                <a:cs typeface="Calibri"/>
              </a:rPr>
              <a:t>Movie.csv</a:t>
            </a:r>
            <a:endParaRPr lang="en-US" sz="2000">
              <a:effectLst>
                <a:innerShdw blurRad="114300">
                  <a:prstClr val="black"/>
                </a:innerShdw>
              </a:effectLst>
              <a:ea typeface="+mn-lt"/>
              <a:cs typeface="+mn-lt"/>
            </a:endParaRPr>
          </a:p>
          <a:p>
            <a:pPr lvl="1"/>
            <a:r>
              <a:rPr lang="en-US" sz="2000">
                <a:effectLst>
                  <a:innerShdw blurRad="114300">
                    <a:prstClr val="black"/>
                  </a:innerShdw>
                </a:effectLst>
                <a:cs typeface="Calibri"/>
              </a:rPr>
              <a:t>Link.csv </a:t>
            </a:r>
          </a:p>
          <a:p>
            <a:pPr lvl="1"/>
            <a:r>
              <a:rPr lang="en-US" sz="1800">
                <a:effectLst>
                  <a:innerShdw blurRad="114300">
                    <a:prstClr val="black"/>
                  </a:innerShdw>
                </a:effectLst>
                <a:ea typeface="+mn-lt"/>
                <a:cs typeface="+mn-lt"/>
              </a:rPr>
              <a:t>Genome_tags.csv </a:t>
            </a:r>
          </a:p>
          <a:p>
            <a:pPr lvl="1"/>
            <a:r>
              <a:rPr lang="en-US" sz="1800">
                <a:effectLst>
                  <a:innerShdw blurRad="114300">
                    <a:prstClr val="black"/>
                  </a:innerShdw>
                </a:effectLst>
                <a:cs typeface="Calibri"/>
              </a:rPr>
              <a:t>Genome_scores.csv </a:t>
            </a:r>
            <a:endParaRPr lang="en-US" sz="1800">
              <a:effectLst>
                <a:innerShdw blurRad="114300">
                  <a:prstClr val="black"/>
                </a:innerShdw>
              </a:effectLst>
              <a:ea typeface="+mn-lt"/>
              <a:cs typeface="+mn-lt"/>
            </a:endParaRPr>
          </a:p>
        </p:txBody>
      </p:sp>
      <p:pic>
        <p:nvPicPr>
          <p:cNvPr id="1026" name="Picture 2" descr="Funny Tweets About Pixar&amp;#39;s Movie &amp;quot;Soul&amp;quot;">
            <a:extLst>
              <a:ext uri="{FF2B5EF4-FFF2-40B4-BE49-F238E27FC236}">
                <a16:creationId xmlns:a16="http://schemas.microsoft.com/office/drawing/2014/main" id="{0513DDDA-A752-4A4E-90CA-69B684081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2820" y="1441930"/>
            <a:ext cx="4344139" cy="54160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5B757CB-1ED8-4155-B6E0-EB3CEBF18911}"/>
              </a:ext>
            </a:extLst>
          </p:cNvPr>
          <p:cNvSpPr txBox="1"/>
          <p:nvPr/>
        </p:nvSpPr>
        <p:spPr>
          <a:xfrm>
            <a:off x="0" y="6304001"/>
            <a:ext cx="1992086" cy="553998"/>
          </a:xfrm>
          <a:prstGeom prst="rect">
            <a:avLst/>
          </a:prstGeom>
          <a:noFill/>
        </p:spPr>
        <p:txBody>
          <a:bodyPr wrap="square" rtlCol="0">
            <a:spAutoFit/>
          </a:bodyPr>
          <a:lstStyle/>
          <a:p>
            <a:r>
              <a:rPr lang="en-US" sz="1000">
                <a:effectLst/>
                <a:latin typeface="Calibri" panose="020F0502020204030204" pitchFamily="34" charset="0"/>
                <a:ea typeface="Calibri" panose="020F0502020204030204" pitchFamily="34" charset="0"/>
                <a:cs typeface="Times New Roman" panose="02020603050405020304" pitchFamily="18" charset="0"/>
              </a:rPr>
              <a:t>8 F. Maxwell Harper and Joseph A. </a:t>
            </a:r>
            <a:r>
              <a:rPr lang="en-US" sz="1000" err="1">
                <a:effectLst/>
                <a:latin typeface="Calibri" panose="020F0502020204030204" pitchFamily="34" charset="0"/>
                <a:ea typeface="Calibri" panose="020F0502020204030204" pitchFamily="34" charset="0"/>
                <a:cs typeface="Times New Roman" panose="02020603050405020304" pitchFamily="18" charset="0"/>
              </a:rPr>
              <a:t>Konstan</a:t>
            </a:r>
            <a:r>
              <a:rPr lang="en-US" sz="1000">
                <a:effectLst/>
                <a:latin typeface="Calibri" panose="020F0502020204030204" pitchFamily="34" charset="0"/>
                <a:ea typeface="Calibri" panose="020F0502020204030204" pitchFamily="34" charset="0"/>
                <a:cs typeface="Times New Roman" panose="02020603050405020304" pitchFamily="18" charset="0"/>
              </a:rPr>
              <a:t>. 2015. The </a:t>
            </a:r>
            <a:r>
              <a:rPr lang="en-US" sz="1000" err="1">
                <a:effectLst/>
                <a:latin typeface="Calibri" panose="020F0502020204030204" pitchFamily="34" charset="0"/>
                <a:ea typeface="Calibri" panose="020F0502020204030204" pitchFamily="34" charset="0"/>
                <a:cs typeface="Times New Roman" panose="02020603050405020304" pitchFamily="18" charset="0"/>
              </a:rPr>
              <a:t>MovieLens</a:t>
            </a:r>
            <a:r>
              <a:rPr lang="en-US" sz="1000">
                <a:effectLst/>
                <a:latin typeface="Calibri" panose="020F0502020204030204" pitchFamily="34" charset="0"/>
                <a:ea typeface="Calibri" panose="020F0502020204030204" pitchFamily="34" charset="0"/>
                <a:cs typeface="Times New Roman" panose="02020603050405020304" pitchFamily="18" charset="0"/>
              </a:rPr>
              <a:t> Datasets: History and </a:t>
            </a:r>
            <a:r>
              <a:rPr lang="en-US" sz="1000" err="1">
                <a:effectLst/>
                <a:latin typeface="Calibri" panose="020F0502020204030204" pitchFamily="34" charset="0"/>
                <a:ea typeface="Calibri" panose="020F0502020204030204" pitchFamily="34" charset="0"/>
                <a:cs typeface="Times New Roman" panose="02020603050405020304" pitchFamily="18" charset="0"/>
              </a:rPr>
              <a:t>Contex</a:t>
            </a:r>
            <a:endParaRPr lang="en-US" sz="1000"/>
          </a:p>
        </p:txBody>
      </p:sp>
    </p:spTree>
    <p:extLst>
      <p:ext uri="{BB962C8B-B14F-4D97-AF65-F5344CB8AC3E}">
        <p14:creationId xmlns:p14="http://schemas.microsoft.com/office/powerpoint/2010/main" val="1296315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5CEFA-B55D-4D00-BFED-DA2F3C80D3BE}"/>
              </a:ext>
            </a:extLst>
          </p:cNvPr>
          <p:cNvSpPr>
            <a:spLocks noGrp="1"/>
          </p:cNvSpPr>
          <p:nvPr>
            <p:ph type="title"/>
          </p:nvPr>
        </p:nvSpPr>
        <p:spPr>
          <a:xfrm>
            <a:off x="628650" y="365127"/>
            <a:ext cx="7886700" cy="968374"/>
          </a:xfrm>
        </p:spPr>
        <p:txBody>
          <a:bodyPr/>
          <a:lstStyle/>
          <a:p>
            <a:r>
              <a:rPr lang="en-US">
                <a:ea typeface="+mj-lt"/>
                <a:cs typeface="+mj-lt"/>
              </a:rPr>
              <a:t>Tutorial – General Steps</a:t>
            </a:r>
            <a:endParaRPr lang="en-US"/>
          </a:p>
        </p:txBody>
      </p:sp>
      <p:sp>
        <p:nvSpPr>
          <p:cNvPr id="3" name="Content Placeholder 2">
            <a:extLst>
              <a:ext uri="{FF2B5EF4-FFF2-40B4-BE49-F238E27FC236}">
                <a16:creationId xmlns:a16="http://schemas.microsoft.com/office/drawing/2014/main" id="{14639203-A739-42D2-B745-79DD5CFA6142}"/>
              </a:ext>
            </a:extLst>
          </p:cNvPr>
          <p:cNvSpPr>
            <a:spLocks noGrp="1"/>
          </p:cNvSpPr>
          <p:nvPr>
            <p:ph idx="1"/>
          </p:nvPr>
        </p:nvSpPr>
        <p:spPr>
          <a:xfrm>
            <a:off x="628650" y="1333501"/>
            <a:ext cx="7886700" cy="5359399"/>
          </a:xfrm>
        </p:spPr>
        <p:txBody>
          <a:bodyPr vert="horz" lIns="91440" tIns="45720" rIns="91440" bIns="45720" rtlCol="0" anchor="t">
            <a:normAutofit/>
          </a:bodyPr>
          <a:lstStyle/>
          <a:p>
            <a:r>
              <a:rPr lang="en-US" sz="2400">
                <a:effectLst>
                  <a:innerShdw blurRad="114300">
                    <a:prstClr val="black"/>
                  </a:innerShdw>
                </a:effectLst>
                <a:ea typeface="+mn-lt"/>
                <a:cs typeface="+mn-lt"/>
              </a:rPr>
              <a:t>Install Python</a:t>
            </a:r>
            <a:endParaRPr lang="en-US">
              <a:cs typeface="Calibri" panose="020F0502020204030204"/>
            </a:endParaRPr>
          </a:p>
          <a:p>
            <a:r>
              <a:rPr lang="en-US" sz="2400">
                <a:effectLst>
                  <a:innerShdw blurRad="114300">
                    <a:prstClr val="black"/>
                  </a:innerShdw>
                </a:effectLst>
                <a:ea typeface="+mn-lt"/>
                <a:cs typeface="+mn-lt"/>
              </a:rPr>
              <a:t>Install Scikit-learn package</a:t>
            </a:r>
            <a:endParaRPr lang="en-US">
              <a:ea typeface="+mn-lt"/>
              <a:cs typeface="+mn-lt"/>
            </a:endParaRPr>
          </a:p>
          <a:p>
            <a:r>
              <a:rPr lang="en-US" sz="2400">
                <a:effectLst>
                  <a:innerShdw blurRad="114300">
                    <a:prstClr val="black"/>
                  </a:innerShdw>
                </a:effectLst>
                <a:ea typeface="+mn-lt"/>
                <a:cs typeface="+mn-lt"/>
              </a:rPr>
              <a:t>Download movie dataset</a:t>
            </a:r>
            <a:endParaRPr lang="en-US"/>
          </a:p>
          <a:p>
            <a:r>
              <a:rPr lang="en-US" sz="2400">
                <a:effectLst>
                  <a:innerShdw blurRad="114300">
                    <a:prstClr val="black"/>
                  </a:innerShdw>
                </a:effectLst>
                <a:ea typeface="+mn-lt"/>
                <a:cs typeface="+mn-lt"/>
              </a:rPr>
              <a:t>Import dataset in Python</a:t>
            </a:r>
          </a:p>
          <a:p>
            <a:r>
              <a:rPr lang="en-US" sz="2400">
                <a:effectLst>
                  <a:innerShdw blurRad="114300">
                    <a:prstClr val="black"/>
                  </a:innerShdw>
                </a:effectLst>
                <a:ea typeface="+mn-lt"/>
                <a:cs typeface="+mn-lt"/>
              </a:rPr>
              <a:t>Clean dataset</a:t>
            </a:r>
            <a:endParaRPr lang="en-US"/>
          </a:p>
          <a:p>
            <a:r>
              <a:rPr lang="en-US" sz="2400">
                <a:effectLst>
                  <a:innerShdw blurRad="114300">
                    <a:prstClr val="black"/>
                  </a:innerShdw>
                </a:effectLst>
                <a:ea typeface="+mn-lt"/>
                <a:cs typeface="+mn-lt"/>
              </a:rPr>
              <a:t>Vectorize genres using TF-IDF</a:t>
            </a:r>
          </a:p>
          <a:p>
            <a:r>
              <a:rPr lang="en-US" sz="2400"/>
              <a:t>Calculate cosine distances</a:t>
            </a:r>
            <a:endParaRPr lang="en-US" sz="2400">
              <a:cs typeface="Calibri"/>
            </a:endParaRPr>
          </a:p>
          <a:p>
            <a:r>
              <a:rPr lang="en-US" sz="2400"/>
              <a:t>Use nearest neighbor to find closest matches</a:t>
            </a:r>
            <a:endParaRPr lang="en-US" sz="2400">
              <a:cs typeface="Calibri"/>
            </a:endParaRPr>
          </a:p>
          <a:p>
            <a:r>
              <a:rPr lang="en-US" sz="2400">
                <a:cs typeface="Calibri"/>
              </a:rPr>
              <a:t>Review results and make and changes as needed</a:t>
            </a:r>
          </a:p>
          <a:p>
            <a:r>
              <a:rPr lang="en-US" sz="2400"/>
              <a:t>Write function so that all that is needed is the title and the year to get 10 recommendation titles &amp; genres</a:t>
            </a:r>
          </a:p>
          <a:p>
            <a:pPr marL="0" indent="0">
              <a:buNone/>
            </a:pPr>
            <a:endParaRPr lang="en-US" sz="2400">
              <a:effectLst>
                <a:innerShdw blurRad="114300">
                  <a:prstClr val="black"/>
                </a:innerShdw>
              </a:effectLst>
              <a:latin typeface="Calibri" panose="020F0502020204030204" pitchFamily="34" charset="0"/>
              <a:ea typeface="Calibri" panose="020F0502020204030204" pitchFamily="34" charset="0"/>
              <a:cs typeface="Calibri"/>
            </a:endParaRPr>
          </a:p>
          <a:p>
            <a:endParaRPr lang="en-US" sz="2400">
              <a:effectLst>
                <a:innerShdw blurRad="114300">
                  <a:prstClr val="black"/>
                </a:innerShdw>
              </a:effectLst>
              <a:latin typeface="Calibri" panose="020F0502020204030204" pitchFamily="34" charset="0"/>
              <a:ea typeface="Calibri" panose="020F0502020204030204" pitchFamily="34" charset="0"/>
              <a:cs typeface="Times New Roman" panose="02020603050405020304" pitchFamily="18" charset="0"/>
            </a:endParaRPr>
          </a:p>
          <a:p>
            <a:endParaRPr lang="en-US" sz="2400">
              <a:solidFill>
                <a:srgbClr val="000000"/>
              </a:solidFill>
              <a:effectLst>
                <a:innerShdw blurRad="114300">
                  <a:prstClr val="black"/>
                </a:innerShdw>
              </a:effectLst>
              <a:latin typeface="Calibri" panose="020F0502020204030204" pitchFamily="34" charset="0"/>
              <a:cs typeface="Times New Roman" panose="02020603050405020304" pitchFamily="18" charset="0"/>
            </a:endParaRPr>
          </a:p>
          <a:p>
            <a:endParaRPr lang="en-US" sz="2400">
              <a:effectLst>
                <a:innerShdw blurRad="114300">
                  <a:prstClr val="black"/>
                </a:innerShdw>
              </a:effectLst>
            </a:endParaRPr>
          </a:p>
          <a:p>
            <a:endParaRPr lang="en-US" sz="2400">
              <a:effectLst>
                <a:innerShdw blurRad="114300">
                  <a:prstClr val="black"/>
                </a:innerShdw>
              </a:effectLst>
              <a:cs typeface="Calibri" panose="020F0502020204030204"/>
            </a:endParaRPr>
          </a:p>
        </p:txBody>
      </p:sp>
      <p:pic>
        <p:nvPicPr>
          <p:cNvPr id="2050" name="Picture 2" descr="CS224W_2019fall_note_05_Spectral Clustering (1) - 知乎">
            <a:extLst>
              <a:ext uri="{FF2B5EF4-FFF2-40B4-BE49-F238E27FC236}">
                <a16:creationId xmlns:a16="http://schemas.microsoft.com/office/drawing/2014/main" id="{1DBBC501-A3FB-4AB2-BD38-5C95D608EC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000" b="4715"/>
          <a:stretch/>
        </p:blipFill>
        <p:spPr bwMode="auto">
          <a:xfrm>
            <a:off x="4267656" y="1275098"/>
            <a:ext cx="4589312"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04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84A6DD-7322-4F31-97D4-1204F145D921}"/>
              </a:ext>
            </a:extLst>
          </p:cNvPr>
          <p:cNvSpPr txBox="1"/>
          <p:nvPr/>
        </p:nvSpPr>
        <p:spPr>
          <a:xfrm>
            <a:off x="7120350" y="5699786"/>
            <a:ext cx="2020466" cy="1158214"/>
          </a:xfrm>
          <a:prstGeom prst="rect">
            <a:avLst/>
          </a:prstGeom>
          <a:solidFill>
            <a:schemeClr val="bg1"/>
          </a:solidFill>
        </p:spPr>
        <p:txBody>
          <a:bodyPr wrap="square" rtlCol="0">
            <a:spAutoFit/>
          </a:bodyPr>
          <a:lstStyle/>
          <a:p>
            <a:endParaRPr lang="en-US"/>
          </a:p>
        </p:txBody>
      </p:sp>
      <p:sp>
        <p:nvSpPr>
          <p:cNvPr id="2" name="Title 1">
            <a:extLst>
              <a:ext uri="{FF2B5EF4-FFF2-40B4-BE49-F238E27FC236}">
                <a16:creationId xmlns:a16="http://schemas.microsoft.com/office/drawing/2014/main" id="{7915CEFA-B55D-4D00-BFED-DA2F3C80D3BE}"/>
              </a:ext>
            </a:extLst>
          </p:cNvPr>
          <p:cNvSpPr>
            <a:spLocks noGrp="1"/>
          </p:cNvSpPr>
          <p:nvPr>
            <p:ph type="title"/>
          </p:nvPr>
        </p:nvSpPr>
        <p:spPr>
          <a:xfrm>
            <a:off x="628650" y="365127"/>
            <a:ext cx="7886700" cy="968374"/>
          </a:xfrm>
        </p:spPr>
        <p:txBody>
          <a:bodyPr>
            <a:normAutofit/>
          </a:bodyPr>
          <a:lstStyle/>
          <a:p>
            <a:r>
              <a:rPr lang="en-US"/>
              <a:t>Recommender Systems</a:t>
            </a:r>
            <a:r>
              <a:rPr lang="en-US" baseline="30000"/>
              <a:t>3,4</a:t>
            </a:r>
          </a:p>
        </p:txBody>
      </p:sp>
      <p:sp>
        <p:nvSpPr>
          <p:cNvPr id="3" name="Content Placeholder 2">
            <a:extLst>
              <a:ext uri="{FF2B5EF4-FFF2-40B4-BE49-F238E27FC236}">
                <a16:creationId xmlns:a16="http://schemas.microsoft.com/office/drawing/2014/main" id="{14639203-A739-42D2-B745-79DD5CFA6142}"/>
              </a:ext>
            </a:extLst>
          </p:cNvPr>
          <p:cNvSpPr>
            <a:spLocks noGrp="1"/>
          </p:cNvSpPr>
          <p:nvPr>
            <p:ph idx="1"/>
          </p:nvPr>
        </p:nvSpPr>
        <p:spPr>
          <a:xfrm>
            <a:off x="628650" y="1333502"/>
            <a:ext cx="7886700" cy="2850520"/>
          </a:xfrm>
        </p:spPr>
        <p:txBody>
          <a:bodyPr vert="horz" lIns="91440" tIns="45720" rIns="91440" bIns="45720" rtlCol="0" anchor="t">
            <a:normAutofit lnSpcReduction="10000"/>
          </a:bodyPr>
          <a:lstStyle/>
          <a:p>
            <a:r>
              <a:rPr lang="en-US" sz="2400">
                <a:solidFill>
                  <a:srgbClr val="000000"/>
                </a:solidFill>
                <a:effectLst>
                  <a:innerShdw blurRad="114300">
                    <a:prstClr val="black"/>
                  </a:innerShdw>
                </a:effectLst>
                <a:latin typeface="Calibri" panose="020F0502020204030204" pitchFamily="34" charset="0"/>
                <a:cs typeface="Times New Roman" panose="02020603050405020304" pitchFamily="18" charset="0"/>
              </a:rPr>
              <a:t>Content-based filtering</a:t>
            </a:r>
          </a:p>
          <a:p>
            <a:pPr lvl="1"/>
            <a:r>
              <a:rPr lang="en-US" sz="2000">
                <a:solidFill>
                  <a:srgbClr val="000000"/>
                </a:solidFill>
                <a:effectLst>
                  <a:innerShdw blurRad="114300">
                    <a:prstClr val="black"/>
                  </a:innerShdw>
                </a:effectLst>
                <a:latin typeface="Calibri" panose="020F0502020204030204" pitchFamily="34" charset="0"/>
                <a:cs typeface="Times New Roman" panose="02020603050405020304" pitchFamily="18" charset="0"/>
              </a:rPr>
              <a:t>Based on characteristics of entries</a:t>
            </a:r>
          </a:p>
          <a:p>
            <a:pPr lvl="1"/>
            <a:r>
              <a:rPr lang="en-US" sz="2000">
                <a:solidFill>
                  <a:srgbClr val="000000"/>
                </a:solidFill>
                <a:effectLst>
                  <a:innerShdw blurRad="114300">
                    <a:prstClr val="black"/>
                  </a:innerShdw>
                </a:effectLst>
                <a:latin typeface="Calibri" panose="020F0502020204030204" pitchFamily="34" charset="0"/>
                <a:cs typeface="Times New Roman" panose="02020603050405020304" pitchFamily="18" charset="0"/>
              </a:rPr>
              <a:t>Does not require user feedback</a:t>
            </a:r>
          </a:p>
          <a:p>
            <a:r>
              <a:rPr lang="en-US" sz="2400">
                <a:solidFill>
                  <a:srgbClr val="000000"/>
                </a:solidFill>
                <a:effectLst>
                  <a:innerShdw blurRad="114300">
                    <a:prstClr val="black"/>
                  </a:innerShdw>
                </a:effectLst>
                <a:latin typeface="Calibri" panose="020F0502020204030204" pitchFamily="34" charset="0"/>
                <a:cs typeface="Times New Roman" panose="02020603050405020304" pitchFamily="18" charset="0"/>
              </a:rPr>
              <a:t>Collaborative filtering</a:t>
            </a:r>
          </a:p>
          <a:p>
            <a:pPr lvl="1"/>
            <a:r>
              <a:rPr lang="en-US" sz="2000">
                <a:solidFill>
                  <a:srgbClr val="000000"/>
                </a:solidFill>
                <a:effectLst>
                  <a:innerShdw blurRad="114300">
                    <a:prstClr val="black"/>
                  </a:innerShdw>
                </a:effectLst>
                <a:latin typeface="Calibri"/>
                <a:cs typeface="Times New Roman"/>
              </a:rPr>
              <a:t>Requires users’ historical ranking of a group of items </a:t>
            </a:r>
            <a:endParaRPr lang="en-US" sz="2000">
              <a:solidFill>
                <a:srgbClr val="000000"/>
              </a:solidFill>
              <a:effectLst>
                <a:innerShdw blurRad="114300">
                  <a:prstClr val="black"/>
                </a:innerShdw>
              </a:effectLst>
              <a:latin typeface="Calibri" panose="020F0502020204030204" pitchFamily="34" charset="0"/>
              <a:cs typeface="Times New Roman" panose="02020603050405020304" pitchFamily="18" charset="0"/>
            </a:endParaRPr>
          </a:p>
          <a:p>
            <a:pPr lvl="1"/>
            <a:r>
              <a:rPr lang="en-US" sz="2000">
                <a:solidFill>
                  <a:srgbClr val="000000"/>
                </a:solidFill>
                <a:effectLst>
                  <a:innerShdw blurRad="114300">
                    <a:prstClr val="black"/>
                  </a:innerShdw>
                </a:effectLst>
                <a:latin typeface="Calibri" panose="020F0502020204030204" pitchFamily="34" charset="0"/>
                <a:cs typeface="Times New Roman" panose="02020603050405020304" pitchFamily="18" charset="0"/>
              </a:rPr>
              <a:t>Does not require entry characteristics</a:t>
            </a:r>
          </a:p>
          <a:p>
            <a:r>
              <a:rPr lang="en-US" sz="2400">
                <a:solidFill>
                  <a:srgbClr val="000000"/>
                </a:solidFill>
                <a:effectLst>
                  <a:innerShdw blurRad="114300">
                    <a:prstClr val="black"/>
                  </a:innerShdw>
                </a:effectLst>
                <a:latin typeface="Calibri" panose="020F0502020204030204" pitchFamily="34" charset="0"/>
                <a:cs typeface="Times New Roman" panose="02020603050405020304" pitchFamily="18" charset="0"/>
              </a:rPr>
              <a:t>Hybrid Filter</a:t>
            </a:r>
          </a:p>
          <a:p>
            <a:pPr lvl="1"/>
            <a:r>
              <a:rPr lang="en-US" sz="2000">
                <a:solidFill>
                  <a:srgbClr val="000000"/>
                </a:solidFill>
                <a:effectLst>
                  <a:innerShdw blurRad="114300">
                    <a:prstClr val="black"/>
                  </a:innerShdw>
                </a:effectLst>
                <a:latin typeface="Calibri"/>
                <a:cs typeface="Times New Roman"/>
              </a:rPr>
              <a:t>Combines both </a:t>
            </a:r>
            <a:endParaRPr lang="en-US" sz="2000">
              <a:solidFill>
                <a:srgbClr val="000000"/>
              </a:solidFill>
              <a:effectLst>
                <a:innerShdw blurRad="114300">
                  <a:prstClr val="black"/>
                </a:innerShdw>
              </a:effectLst>
              <a:latin typeface="Calibri" panose="020F0502020204030204" pitchFamily="34" charset="0"/>
              <a:cs typeface="Times New Roman" panose="02020603050405020304" pitchFamily="18" charset="0"/>
            </a:endParaRPr>
          </a:p>
          <a:p>
            <a:pPr marL="457200" lvl="1" indent="0" algn="ctr">
              <a:buNone/>
            </a:pPr>
            <a:endParaRPr lang="en-US" sz="2000">
              <a:effectLst>
                <a:innerShdw blurRad="114300">
                  <a:prstClr val="black"/>
                </a:innerShdw>
              </a:effectLst>
              <a:latin typeface="Calibri" panose="020F0502020204030204" pitchFamily="34" charset="0"/>
              <a:cs typeface="Times New Roman" panose="02020603050405020304" pitchFamily="18" charset="0"/>
            </a:endParaRPr>
          </a:p>
          <a:p>
            <a:endParaRPr lang="en-US" sz="2400">
              <a:effectLst>
                <a:innerShdw blurRad="114300">
                  <a:prstClr val="black"/>
                </a:innerShdw>
              </a:effectLst>
              <a:latin typeface="Calibri" panose="020F0502020204030204" pitchFamily="34" charset="0"/>
              <a:cs typeface="Times New Roman" panose="02020603050405020304" pitchFamily="18" charset="0"/>
            </a:endParaRPr>
          </a:p>
          <a:p>
            <a:endParaRPr lang="en-US" sz="2400">
              <a:effectLst>
                <a:innerShdw blurRad="114300">
                  <a:prstClr val="black"/>
                </a:innerShdw>
              </a:effectLst>
              <a:cs typeface="Calibri" panose="020F0502020204030204"/>
            </a:endParaRPr>
          </a:p>
          <a:p>
            <a:endParaRPr lang="en-US" sz="2400">
              <a:effectLst>
                <a:innerShdw blurRad="114300">
                  <a:prstClr val="black"/>
                </a:innerShdw>
              </a:effectLst>
              <a:cs typeface="Calibri" panose="020F0502020204030204"/>
            </a:endParaRPr>
          </a:p>
        </p:txBody>
      </p:sp>
      <p:sp>
        <p:nvSpPr>
          <p:cNvPr id="5" name="AutoShape 2" descr="Toy Story (1995) Review |BasementRejects">
            <a:extLst>
              <a:ext uri="{FF2B5EF4-FFF2-40B4-BE49-F238E27FC236}">
                <a16:creationId xmlns:a16="http://schemas.microsoft.com/office/drawing/2014/main" id="{9E1E4D61-1142-4F6D-8013-B7617D652AE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descr="A picture containing indoor&#10;&#10;Description automatically generated">
            <a:extLst>
              <a:ext uri="{FF2B5EF4-FFF2-40B4-BE49-F238E27FC236}">
                <a16:creationId xmlns:a16="http://schemas.microsoft.com/office/drawing/2014/main" id="{5746E54F-81BD-4853-B28E-5167F2AF0385}"/>
              </a:ext>
            </a:extLst>
          </p:cNvPr>
          <p:cNvPicPr>
            <a:picLocks noChangeAspect="1"/>
          </p:cNvPicPr>
          <p:nvPr/>
        </p:nvPicPr>
        <p:blipFill>
          <a:blip r:embed="rId3"/>
          <a:stretch>
            <a:fillRect/>
          </a:stretch>
        </p:blipFill>
        <p:spPr>
          <a:xfrm>
            <a:off x="2633821" y="4135415"/>
            <a:ext cx="6271217" cy="2722585"/>
          </a:xfrm>
          <a:prstGeom prst="rect">
            <a:avLst/>
          </a:prstGeom>
        </p:spPr>
      </p:pic>
      <p:sp>
        <p:nvSpPr>
          <p:cNvPr id="7" name="TextBox 6">
            <a:extLst>
              <a:ext uri="{FF2B5EF4-FFF2-40B4-BE49-F238E27FC236}">
                <a16:creationId xmlns:a16="http://schemas.microsoft.com/office/drawing/2014/main" id="{33CE0B8E-FF4E-4EA9-9D00-5E5183622A71}"/>
              </a:ext>
            </a:extLst>
          </p:cNvPr>
          <p:cNvSpPr txBox="1"/>
          <p:nvPr/>
        </p:nvSpPr>
        <p:spPr>
          <a:xfrm>
            <a:off x="0" y="5842337"/>
            <a:ext cx="2547257" cy="1015663"/>
          </a:xfrm>
          <a:prstGeom prst="rect">
            <a:avLst/>
          </a:prstGeom>
          <a:noFill/>
        </p:spPr>
        <p:txBody>
          <a:bodyPr wrap="square">
            <a:spAutoFit/>
          </a:bodyPr>
          <a:lstStyle/>
          <a:p>
            <a:r>
              <a:rPr lang="en-US" sz="1000">
                <a:effectLst/>
                <a:latin typeface="Calibri" panose="020F0502020204030204" pitchFamily="34" charset="0"/>
                <a:ea typeface="Calibri" panose="020F0502020204030204" pitchFamily="34" charset="0"/>
                <a:cs typeface="Times New Roman" panose="02020603050405020304" pitchFamily="18" charset="0"/>
              </a:rPr>
              <a:t>3 Roy, Abhijit. “Introduction To Recommender Systems- 1: Content-Based Filtering And Collaborative Filtering.” </a:t>
            </a:r>
          </a:p>
          <a:p>
            <a:r>
              <a:rPr lang="en-US" sz="1000" i="1">
                <a:latin typeface="Calibri" panose="020F0502020204030204" pitchFamily="34" charset="0"/>
                <a:cs typeface="Times New Roman" panose="02020603050405020304" pitchFamily="18" charset="0"/>
              </a:rPr>
              <a:t>4 </a:t>
            </a:r>
            <a:r>
              <a:rPr lang="en-US" sz="1000" err="1">
                <a:effectLst/>
                <a:latin typeface="Calibri" panose="020F0502020204030204" pitchFamily="34" charset="0"/>
                <a:ea typeface="Calibri" panose="020F0502020204030204" pitchFamily="34" charset="0"/>
                <a:cs typeface="Times New Roman" panose="02020603050405020304" pitchFamily="18" charset="0"/>
              </a:rPr>
              <a:t>Leban</a:t>
            </a:r>
            <a:r>
              <a:rPr lang="en-US" sz="1000">
                <a:effectLst/>
                <a:latin typeface="Calibri" panose="020F0502020204030204" pitchFamily="34" charset="0"/>
                <a:ea typeface="Calibri" panose="020F0502020204030204" pitchFamily="34" charset="0"/>
                <a:cs typeface="Times New Roman" panose="02020603050405020304" pitchFamily="18" charset="0"/>
              </a:rPr>
              <a:t>, Jonathan. “Essentials of Recommendation Engines: Content-Based and Collaborative Filtering.” </a:t>
            </a:r>
            <a:endParaRPr lang="en-US" sz="1000"/>
          </a:p>
        </p:txBody>
      </p:sp>
    </p:spTree>
    <p:extLst>
      <p:ext uri="{BB962C8B-B14F-4D97-AF65-F5344CB8AC3E}">
        <p14:creationId xmlns:p14="http://schemas.microsoft.com/office/powerpoint/2010/main" val="37714863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_CECH" id="{2F61AE52-EABE-D042-81CD-1025025840B9}" vid="{816B6497-2925-3349-8022-8D8ABF8617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UC_Monogram</Template>
  <Application>Microsoft Office PowerPoint</Application>
  <PresentationFormat>On-screen Show (4:3)</PresentationFormat>
  <Slides>23</Slides>
  <Notes>19</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IS 7034 Group Project Final Scikit-Learn</vt:lpstr>
      <vt:lpstr>Business Case</vt:lpstr>
      <vt:lpstr>Proposed Solution</vt:lpstr>
      <vt:lpstr>Constraints &amp; Desired Features</vt:lpstr>
      <vt:lpstr>Scikit-Learn</vt:lpstr>
      <vt:lpstr>Companies Using Scikit-Learn2</vt:lpstr>
      <vt:lpstr>Dataset</vt:lpstr>
      <vt:lpstr>Tutorial – General Steps</vt:lpstr>
      <vt:lpstr>Recommender Systems3,4</vt:lpstr>
      <vt:lpstr>TF-IDF Vectorizer5,6,9</vt:lpstr>
      <vt:lpstr>Cosine Similarity7,9</vt:lpstr>
      <vt:lpstr>Nearest Neighbors</vt:lpstr>
      <vt:lpstr>Demonstration</vt:lpstr>
      <vt:lpstr>First Results – Collaborative vs Hybrid</vt:lpstr>
      <vt:lpstr>Results – Children Genres</vt:lpstr>
      <vt:lpstr>Results – Gangster, War, Horror</vt:lpstr>
      <vt:lpstr>Results – Cult, Romance, Musical </vt:lpstr>
      <vt:lpstr>Do We Recommend? Yay or Nay</vt:lpstr>
      <vt:lpstr>Yay</vt:lpstr>
      <vt:lpstr>Alternatives</vt:lpstr>
      <vt:lpstr>Final Conclusions</vt:lpstr>
      <vt:lpstr>References</vt:lpstr>
      <vt:lpstr>Images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Brinkman, Ryan</dc:creator>
  <cp:revision>1</cp:revision>
  <dcterms:created xsi:type="dcterms:W3CDTF">2021-03-16T00:56:21Z</dcterms:created>
  <dcterms:modified xsi:type="dcterms:W3CDTF">2021-06-14T21:11:23Z</dcterms:modified>
</cp:coreProperties>
</file>